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3"/>
  </p:notesMasterIdLst>
  <p:sldIdLst>
    <p:sldId id="256" r:id="rId2"/>
    <p:sldId id="641" r:id="rId3"/>
    <p:sldId id="642" r:id="rId4"/>
    <p:sldId id="643" r:id="rId5"/>
    <p:sldId id="664" r:id="rId6"/>
    <p:sldId id="665" r:id="rId7"/>
    <p:sldId id="652" r:id="rId8"/>
    <p:sldId id="654" r:id="rId9"/>
    <p:sldId id="653" r:id="rId10"/>
    <p:sldId id="658" r:id="rId11"/>
    <p:sldId id="655" r:id="rId12"/>
    <p:sldId id="657" r:id="rId13"/>
    <p:sldId id="660" r:id="rId14"/>
    <p:sldId id="650" r:id="rId15"/>
    <p:sldId id="661" r:id="rId16"/>
    <p:sldId id="647" r:id="rId17"/>
    <p:sldId id="662" r:id="rId18"/>
    <p:sldId id="663" r:id="rId19"/>
    <p:sldId id="659" r:id="rId20"/>
    <p:sldId id="649" r:id="rId21"/>
    <p:sldId id="64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210"/>
    <a:srgbClr val="5F5B54"/>
    <a:srgbClr val="38342F"/>
    <a:srgbClr val="343230"/>
    <a:srgbClr val="2C2E2D"/>
    <a:srgbClr val="E65E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94E42-073E-1BA2-A999-0664EEDD87E4}" v="67" dt="2024-07-05T17:58:02.294"/>
    <p1510:client id="{EB962951-CA86-4B19-445C-37C80EAF5A1F}" v="36" dt="2024-07-05T17:34:34.6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00" autoAdjust="0"/>
  </p:normalViewPr>
  <p:slideViewPr>
    <p:cSldViewPr snapToGrid="0">
      <p:cViewPr>
        <p:scale>
          <a:sx n="100" d="100"/>
          <a:sy n="100" d="100"/>
        </p:scale>
        <p:origin x="912"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0BD90-5232-4C7D-A4C6-D1CA74673A59}" type="datetimeFigureOut">
              <a:rPr lang="fr-FR" smtClean="0"/>
              <a:t>05/07/2024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FB7B8-F8A2-489B-ACB6-D2B24E20E47B}" type="slidenum">
              <a:rPr lang="fr-FR" smtClean="0"/>
              <a:t>‹Nº›</a:t>
            </a:fld>
            <a:endParaRPr lang="fr-FR"/>
          </a:p>
        </p:txBody>
      </p:sp>
    </p:spTree>
    <p:extLst>
      <p:ext uri="{BB962C8B-B14F-4D97-AF65-F5344CB8AC3E}">
        <p14:creationId xmlns:p14="http://schemas.microsoft.com/office/powerpoint/2010/main" val="63978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These transformer capacitance values have been estimated in accordance with Figure B.2 of the IEEE C37.011 standard.</a:t>
            </a:r>
            <a:endParaRPr lang="es-PE" dirty="0"/>
          </a:p>
        </p:txBody>
      </p:sp>
      <p:sp>
        <p:nvSpPr>
          <p:cNvPr id="4" name="Marcador de número de diapositiva 3"/>
          <p:cNvSpPr>
            <a:spLocks noGrp="1"/>
          </p:cNvSpPr>
          <p:nvPr>
            <p:ph type="sldNum" sz="quarter" idx="5"/>
          </p:nvPr>
        </p:nvSpPr>
        <p:spPr/>
        <p:txBody>
          <a:bodyPr/>
          <a:lstStyle/>
          <a:p>
            <a:fld id="{DBCFB7B8-F8A2-489B-ACB6-D2B24E20E47B}" type="slidenum">
              <a:rPr lang="fr-FR" smtClean="0"/>
              <a:t>11</a:t>
            </a:fld>
            <a:endParaRPr lang="fr-FR"/>
          </a:p>
        </p:txBody>
      </p:sp>
    </p:spTree>
    <p:extLst>
      <p:ext uri="{BB962C8B-B14F-4D97-AF65-F5344CB8AC3E}">
        <p14:creationId xmlns:p14="http://schemas.microsoft.com/office/powerpoint/2010/main" val="424528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DBCFB7B8-F8A2-489B-ACB6-D2B24E20E47B}" type="slidenum">
              <a:rPr lang="fr-FR" smtClean="0"/>
              <a:t>13</a:t>
            </a:fld>
            <a:endParaRPr lang="fr-FR"/>
          </a:p>
        </p:txBody>
      </p:sp>
    </p:spTree>
    <p:extLst>
      <p:ext uri="{BB962C8B-B14F-4D97-AF65-F5344CB8AC3E}">
        <p14:creationId xmlns:p14="http://schemas.microsoft.com/office/powerpoint/2010/main" val="675479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elcome slide">
    <p:spTree>
      <p:nvGrpSpPr>
        <p:cNvPr id="1" name=""/>
        <p:cNvGrpSpPr/>
        <p:nvPr/>
      </p:nvGrpSpPr>
      <p:grpSpPr>
        <a:xfrm>
          <a:off x="0" y="0"/>
          <a:ext cx="0" cy="0"/>
          <a:chOff x="0" y="0"/>
          <a:chExt cx="0" cy="0"/>
        </a:xfrm>
      </p:grpSpPr>
      <p:pic>
        <p:nvPicPr>
          <p:cNvPr id="7" name="Image 6" descr="Une image contenant herbe, extérieur, crépuscule, champ&#10;&#10;Description générée automatiquement">
            <a:extLst>
              <a:ext uri="{FF2B5EF4-FFF2-40B4-BE49-F238E27FC236}">
                <a16:creationId xmlns:a16="http://schemas.microsoft.com/office/drawing/2014/main" id="{07CAAE68-AEF4-4ADA-AF55-ADA061FA04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322" b="9140"/>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5951E14-EEC6-489B-AEAC-A84CBF2036D9}"/>
              </a:ext>
            </a:extLst>
          </p:cNvPr>
          <p:cNvSpPr/>
          <p:nvPr userDrawn="1"/>
        </p:nvSpPr>
        <p:spPr>
          <a:xfrm>
            <a:off x="0" y="0"/>
            <a:ext cx="12192000" cy="6858000"/>
          </a:xfrm>
          <a:prstGeom prst="rect">
            <a:avLst/>
          </a:pr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88C8441-9926-46E8-84FB-DFED12C5BE57}"/>
              </a:ext>
            </a:extLst>
          </p:cNvPr>
          <p:cNvSpPr/>
          <p:nvPr userDrawn="1"/>
        </p:nvSpPr>
        <p:spPr>
          <a:xfrm>
            <a:off x="3624262" y="1376361"/>
            <a:ext cx="4943475" cy="4320000"/>
          </a:xfrm>
          <a:prstGeom prst="rect">
            <a:avLst/>
          </a:prstGeom>
          <a:solidFill>
            <a:schemeClr val="tx1">
              <a:alpha val="3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9AF7C71-D49A-470E-8352-1A7FB919C4CA}"/>
              </a:ext>
            </a:extLst>
          </p:cNvPr>
          <p:cNvSpPr>
            <a:spLocks noGrp="1"/>
          </p:cNvSpPr>
          <p:nvPr>
            <p:ph type="ctrTitle" hasCustomPrompt="1"/>
          </p:nvPr>
        </p:nvSpPr>
        <p:spPr>
          <a:xfrm>
            <a:off x="3898107" y="1826151"/>
            <a:ext cx="4395783" cy="1132523"/>
          </a:xfrm>
        </p:spPr>
        <p:txBody>
          <a:bodyPr anchor="b">
            <a:normAutofit/>
          </a:bodyPr>
          <a:lstStyle>
            <a:lvl1pPr algn="l">
              <a:defRPr sz="4400" b="1">
                <a:solidFill>
                  <a:schemeClr val="bg1"/>
                </a:solidFill>
                <a:latin typeface="Fira Sans ExtraBold" panose="020B0903050000020004" pitchFamily="34" charset="0"/>
                <a:cs typeface="Helvetica" panose="020B0604020202020204" pitchFamily="34" charset="0"/>
              </a:defRPr>
            </a:lvl1pPr>
          </a:lstStyle>
          <a:p>
            <a:r>
              <a:rPr lang="fr-FR" dirty="0" err="1"/>
              <a:t>Presentation</a:t>
            </a:r>
            <a:r>
              <a:rPr lang="fr-FR" dirty="0"/>
              <a:t> </a:t>
            </a:r>
            <a:r>
              <a:rPr lang="fr-FR" dirty="0" err="1"/>
              <a:t>title</a:t>
            </a:r>
            <a:endParaRPr lang="fr-FR" dirty="0"/>
          </a:p>
        </p:txBody>
      </p:sp>
      <p:sp>
        <p:nvSpPr>
          <p:cNvPr id="3" name="Sous-titre 2">
            <a:extLst>
              <a:ext uri="{FF2B5EF4-FFF2-40B4-BE49-F238E27FC236}">
                <a16:creationId xmlns:a16="http://schemas.microsoft.com/office/drawing/2014/main" id="{90B9C7BA-C5D7-4998-A3E4-740D2A0C44CA}"/>
              </a:ext>
            </a:extLst>
          </p:cNvPr>
          <p:cNvSpPr>
            <a:spLocks noGrp="1"/>
          </p:cNvSpPr>
          <p:nvPr>
            <p:ph type="subTitle" idx="1" hasCustomPrompt="1"/>
          </p:nvPr>
        </p:nvSpPr>
        <p:spPr>
          <a:xfrm>
            <a:off x="3898107" y="4601542"/>
            <a:ext cx="4395780" cy="645766"/>
          </a:xfrm>
        </p:spPr>
        <p:txBody>
          <a:bodyPr>
            <a:normAutofit/>
          </a:bodyPr>
          <a:lstStyle>
            <a:lvl1pPr marL="0" indent="0" algn="r">
              <a:buNone/>
              <a:defRPr sz="2800">
                <a:solidFill>
                  <a:schemeClr val="bg1">
                    <a:lumMod val="85000"/>
                  </a:schemeClr>
                </a:solidFill>
                <a:latin typeface="Fira Sans SemiBold" panose="020B06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Presentation</a:t>
            </a:r>
            <a:r>
              <a:rPr lang="fr-FR" dirty="0"/>
              <a:t> </a:t>
            </a:r>
            <a:r>
              <a:rPr lang="fr-FR" dirty="0" err="1"/>
              <a:t>sub-title</a:t>
            </a:r>
            <a:endParaRPr lang="fr-FR" dirty="0"/>
          </a:p>
        </p:txBody>
      </p:sp>
      <p:sp>
        <p:nvSpPr>
          <p:cNvPr id="6" name="Espace réservé du numéro de diapositive 5">
            <a:extLst>
              <a:ext uri="{FF2B5EF4-FFF2-40B4-BE49-F238E27FC236}">
                <a16:creationId xmlns:a16="http://schemas.microsoft.com/office/drawing/2014/main" id="{16694A30-3BE2-46C7-B98D-AB0439204C31}"/>
              </a:ext>
            </a:extLst>
          </p:cNvPr>
          <p:cNvSpPr>
            <a:spLocks noGrp="1"/>
          </p:cNvSpPr>
          <p:nvPr>
            <p:ph type="sldNum" sz="quarter" idx="12"/>
          </p:nvPr>
        </p:nvSpPr>
        <p:spPr/>
        <p:txBody>
          <a:bodyPr/>
          <a:lstStyle>
            <a:lvl1pPr>
              <a:defRPr>
                <a:solidFill>
                  <a:schemeClr val="bg1"/>
                </a:solidFill>
              </a:defRPr>
            </a:lvl1pPr>
          </a:lstStyle>
          <a:p>
            <a:fld id="{03E1E230-A5AE-4734-B68A-40B6135A48FB}" type="slidenum">
              <a:rPr lang="fr-FR" smtClean="0"/>
              <a:pPr/>
              <a:t>‹Nº›</a:t>
            </a:fld>
            <a:endParaRPr lang="fr-FR" dirty="0">
              <a:solidFill>
                <a:schemeClr val="bg1"/>
              </a:solidFill>
            </a:endParaRPr>
          </a:p>
        </p:txBody>
      </p:sp>
      <p:sp>
        <p:nvSpPr>
          <p:cNvPr id="12" name="Espace réservé de la date 3">
            <a:extLst>
              <a:ext uri="{FF2B5EF4-FFF2-40B4-BE49-F238E27FC236}">
                <a16:creationId xmlns:a16="http://schemas.microsoft.com/office/drawing/2014/main" id="{46704435-21C6-4090-AE13-D8329F966EC7}"/>
              </a:ext>
            </a:extLst>
          </p:cNvPr>
          <p:cNvSpPr>
            <a:spLocks noGrp="1"/>
          </p:cNvSpPr>
          <p:nvPr>
            <p:ph type="dt" sz="half" idx="2"/>
          </p:nvPr>
        </p:nvSpPr>
        <p:spPr>
          <a:xfrm>
            <a:off x="4724400" y="6356350"/>
            <a:ext cx="2743200" cy="365125"/>
          </a:xfrm>
          <a:prstGeom prst="rect">
            <a:avLst/>
          </a:prstGeom>
        </p:spPr>
        <p:txBody>
          <a:bodyPr vert="horz" lIns="91440" tIns="45720" rIns="91440" bIns="45720" rtlCol="0" anchor="ctr"/>
          <a:lstStyle>
            <a:lvl1pPr algn="ctr">
              <a:defRPr sz="1200">
                <a:solidFill>
                  <a:schemeClr val="bg1"/>
                </a:solidFill>
              </a:defRPr>
            </a:lvl1pPr>
          </a:lstStyle>
          <a:p>
            <a:fld id="{A24E822F-8610-4FE5-A6E7-4DC770EED30A}" type="datetime1">
              <a:rPr lang="fr-FR" smtClean="0"/>
              <a:t>05/07/2024</a:t>
            </a:fld>
            <a:endParaRPr lang="fr-FR" dirty="0">
              <a:solidFill>
                <a:schemeClr val="bg1"/>
              </a:solidFill>
            </a:endParaRPr>
          </a:p>
        </p:txBody>
      </p:sp>
      <p:cxnSp>
        <p:nvCxnSpPr>
          <p:cNvPr id="18" name="Connecteur droit 17">
            <a:extLst>
              <a:ext uri="{FF2B5EF4-FFF2-40B4-BE49-F238E27FC236}">
                <a16:creationId xmlns:a16="http://schemas.microsoft.com/office/drawing/2014/main" id="{89F60FFC-C33A-42F5-BD02-2BFEF70E3153}"/>
              </a:ext>
            </a:extLst>
          </p:cNvPr>
          <p:cNvCxnSpPr/>
          <p:nvPr userDrawn="1"/>
        </p:nvCxnSpPr>
        <p:spPr>
          <a:xfrm>
            <a:off x="3643312" y="1376362"/>
            <a:ext cx="0" cy="4320000"/>
          </a:xfrm>
          <a:prstGeom prst="line">
            <a:avLst/>
          </a:prstGeom>
          <a:ln w="41275" cmpd="thickThi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descr="Une image contenant dessin&#10;&#10;Description générée automatiquement">
            <a:extLst>
              <a:ext uri="{FF2B5EF4-FFF2-40B4-BE49-F238E27FC236}">
                <a16:creationId xmlns:a16="http://schemas.microsoft.com/office/drawing/2014/main" id="{6E78C69A-5263-4694-A57E-EA03CFFC5B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5306" y="408879"/>
            <a:ext cx="2871981" cy="758315"/>
          </a:xfrm>
          <a:prstGeom prst="rect">
            <a:avLst/>
          </a:prstGeom>
        </p:spPr>
      </p:pic>
    </p:spTree>
    <p:extLst>
      <p:ext uri="{BB962C8B-B14F-4D97-AF65-F5344CB8AC3E}">
        <p14:creationId xmlns:p14="http://schemas.microsoft.com/office/powerpoint/2010/main" val="369101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08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C0AD9C3A-F084-4C30-99D9-1EDAF96B3A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016"/>
          <a:stretch/>
        </p:blipFill>
        <p:spPr>
          <a:xfrm>
            <a:off x="-1" y="0"/>
            <a:ext cx="12618189" cy="6858000"/>
          </a:xfrm>
          <a:prstGeom prst="rect">
            <a:avLst/>
          </a:prstGeom>
        </p:spPr>
      </p:pic>
      <p:cxnSp>
        <p:nvCxnSpPr>
          <p:cNvPr id="12" name="Connecteur droit 11">
            <a:extLst>
              <a:ext uri="{FF2B5EF4-FFF2-40B4-BE49-F238E27FC236}">
                <a16:creationId xmlns:a16="http://schemas.microsoft.com/office/drawing/2014/main" id="{ED1DE3D2-D2AB-4B28-A737-722BAEDA85A1}"/>
              </a:ext>
            </a:extLst>
          </p:cNvPr>
          <p:cNvCxnSpPr>
            <a:cxnSpLocks/>
          </p:cNvCxnSpPr>
          <p:nvPr userDrawn="1"/>
        </p:nvCxnSpPr>
        <p:spPr>
          <a:xfrm>
            <a:off x="6583157" y="1376362"/>
            <a:ext cx="0" cy="4320000"/>
          </a:xfrm>
          <a:prstGeom prst="line">
            <a:avLst/>
          </a:prstGeom>
          <a:ln w="4127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a16="http://schemas.microsoft.com/office/drawing/2014/main" id="{5BA1D8F3-02CB-46AF-9B95-0C6AF7ED5C01}"/>
              </a:ext>
            </a:extLst>
          </p:cNvPr>
          <p:cNvSpPr>
            <a:spLocks noGrp="1"/>
          </p:cNvSpPr>
          <p:nvPr>
            <p:ph type="body" sz="quarter" idx="10" hasCustomPrompt="1"/>
          </p:nvPr>
        </p:nvSpPr>
        <p:spPr>
          <a:xfrm>
            <a:off x="7031805" y="2383291"/>
            <a:ext cx="2457450" cy="723900"/>
          </a:xfrm>
        </p:spPr>
        <p:txBody>
          <a:bodyPr/>
          <a:lstStyle>
            <a:lvl1pPr>
              <a:buNone/>
              <a:defRPr lang="en-US" sz="5400" kern="1200" dirty="0">
                <a:solidFill>
                  <a:schemeClr val="accent1"/>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16" name="Espace réservé du texte 14">
            <a:extLst>
              <a:ext uri="{FF2B5EF4-FFF2-40B4-BE49-F238E27FC236}">
                <a16:creationId xmlns:a16="http://schemas.microsoft.com/office/drawing/2014/main" id="{29E4DC9F-6347-4018-8995-70D1A779C95C}"/>
              </a:ext>
            </a:extLst>
          </p:cNvPr>
          <p:cNvSpPr>
            <a:spLocks noGrp="1"/>
          </p:cNvSpPr>
          <p:nvPr>
            <p:ph type="body" sz="quarter" idx="11" hasCustomPrompt="1"/>
          </p:nvPr>
        </p:nvSpPr>
        <p:spPr>
          <a:xfrm>
            <a:off x="7031805" y="3271740"/>
            <a:ext cx="3108325" cy="946150"/>
          </a:xfrm>
        </p:spPr>
        <p:txBody>
          <a:bodyPr anchor="ctr"/>
          <a:lstStyle>
            <a:lvl1pPr>
              <a:buNone/>
              <a:defRPr lang="en-US" sz="3600" kern="1200" dirty="0">
                <a:solidFill>
                  <a:schemeClr val="bg1"/>
                </a:solidFill>
                <a:latin typeface="Roboto Black" panose="02000000000000000000" pitchFamily="2" charset="0"/>
                <a:ea typeface="Roboto Black" panose="02000000000000000000" pitchFamily="2" charset="0"/>
                <a:cs typeface="+mn-cs"/>
              </a:defRPr>
            </a:lvl1pPr>
          </a:lstStyle>
          <a:p>
            <a:pPr lvl="0"/>
            <a:r>
              <a:rPr lang="en-US" dirty="0"/>
              <a:t>Title</a:t>
            </a:r>
          </a:p>
        </p:txBody>
      </p:sp>
      <p:sp>
        <p:nvSpPr>
          <p:cNvPr id="19" name="Espace réservé du texte 17">
            <a:extLst>
              <a:ext uri="{FF2B5EF4-FFF2-40B4-BE49-F238E27FC236}">
                <a16:creationId xmlns:a16="http://schemas.microsoft.com/office/drawing/2014/main" id="{2FC8258D-A4BC-4748-AB87-0E51BCDDEA84}"/>
              </a:ext>
            </a:extLst>
          </p:cNvPr>
          <p:cNvSpPr>
            <a:spLocks noGrp="1"/>
          </p:cNvSpPr>
          <p:nvPr>
            <p:ph type="body" sz="quarter" idx="12" hasCustomPrompt="1"/>
          </p:nvPr>
        </p:nvSpPr>
        <p:spPr>
          <a:xfrm>
            <a:off x="7031805" y="4452095"/>
            <a:ext cx="2667000" cy="723900"/>
          </a:xfrm>
        </p:spPr>
        <p:txBody>
          <a:bodyPr anchor="ctr"/>
          <a:lstStyle>
            <a:lvl1pPr>
              <a:buNone/>
              <a:defRPr lang="en-US" sz="2400" kern="1200" dirty="0">
                <a:solidFill>
                  <a:schemeClr val="bg1"/>
                </a:solidFill>
                <a:latin typeface="Roboto" panose="02000000000000000000" pitchFamily="2" charset="0"/>
                <a:ea typeface="Roboto" panose="02000000000000000000" pitchFamily="2" charset="0"/>
                <a:cs typeface="+mn-cs"/>
              </a:defRPr>
            </a:lvl1pPr>
          </a:lstStyle>
          <a:p>
            <a:pPr lvl="0"/>
            <a:r>
              <a:rPr lang="en-US" dirty="0"/>
              <a:t>Subtitle</a:t>
            </a:r>
          </a:p>
        </p:txBody>
      </p:sp>
    </p:spTree>
    <p:extLst>
      <p:ext uri="{BB962C8B-B14F-4D97-AF65-F5344CB8AC3E}">
        <p14:creationId xmlns:p14="http://schemas.microsoft.com/office/powerpoint/2010/main" val="414670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2" name="Image 1" descr="Une image contenant herbe, extérieur, crépuscule, champ&#10;&#10;Description générée automatiquement">
            <a:extLst>
              <a:ext uri="{FF2B5EF4-FFF2-40B4-BE49-F238E27FC236}">
                <a16:creationId xmlns:a16="http://schemas.microsoft.com/office/drawing/2014/main" id="{337325CB-06B6-4E45-AF5D-9B34C43219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322" b="9140"/>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2F1B104-856D-44C3-BE39-E93B4AACA693}"/>
              </a:ext>
            </a:extLst>
          </p:cNvPr>
          <p:cNvSpPr/>
          <p:nvPr userDrawn="1"/>
        </p:nvSpPr>
        <p:spPr>
          <a:xfrm>
            <a:off x="0" y="0"/>
            <a:ext cx="12192000" cy="6858000"/>
          </a:xfrm>
          <a:prstGeom prst="rect">
            <a:avLst/>
          </a:pr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D81793-47D1-412C-B686-C9F65C9D6D47}"/>
              </a:ext>
            </a:extLst>
          </p:cNvPr>
          <p:cNvSpPr>
            <a:spLocks noChangeAspect="1"/>
          </p:cNvSpPr>
          <p:nvPr userDrawn="1"/>
        </p:nvSpPr>
        <p:spPr>
          <a:xfrm>
            <a:off x="3936000" y="1269000"/>
            <a:ext cx="4320000" cy="4320000"/>
          </a:xfrm>
          <a:prstGeom prst="rect">
            <a:avLst/>
          </a:prstGeom>
          <a:solidFill>
            <a:schemeClr val="bg1">
              <a:alpha val="33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8B88685-25C3-4EFC-B446-F3CF7FF65BF6}"/>
              </a:ext>
            </a:extLst>
          </p:cNvPr>
          <p:cNvSpPr>
            <a:spLocks noChangeAspect="1"/>
          </p:cNvSpPr>
          <p:nvPr userDrawn="1"/>
        </p:nvSpPr>
        <p:spPr>
          <a:xfrm rot="2700000">
            <a:off x="3936000" y="1269000"/>
            <a:ext cx="4320000" cy="4320000"/>
          </a:xfrm>
          <a:prstGeom prst="rect">
            <a:avLst/>
          </a:prstGeom>
          <a:solidFill>
            <a:schemeClr val="bg1">
              <a:alpha val="33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E5410CB6-8042-4655-B1F3-3132C61468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2403" y="1759233"/>
            <a:ext cx="1929229" cy="522272"/>
          </a:xfrm>
          <a:prstGeom prst="rect">
            <a:avLst/>
          </a:prstGeom>
        </p:spPr>
      </p:pic>
      <p:sp>
        <p:nvSpPr>
          <p:cNvPr id="13" name="ZoneTexte 12">
            <a:extLst>
              <a:ext uri="{FF2B5EF4-FFF2-40B4-BE49-F238E27FC236}">
                <a16:creationId xmlns:a16="http://schemas.microsoft.com/office/drawing/2014/main" id="{7C106A53-416A-4B60-B7F6-35D4DE78C57F}"/>
              </a:ext>
            </a:extLst>
          </p:cNvPr>
          <p:cNvSpPr txBox="1"/>
          <p:nvPr userDrawn="1"/>
        </p:nvSpPr>
        <p:spPr>
          <a:xfrm>
            <a:off x="3522482" y="2417795"/>
            <a:ext cx="5147035" cy="707886"/>
          </a:xfrm>
          <a:prstGeom prst="rect">
            <a:avLst/>
          </a:prstGeom>
          <a:noFill/>
        </p:spPr>
        <p:txBody>
          <a:bodyPr wrap="square" rtlCol="0">
            <a:spAutoFit/>
          </a:bodyPr>
          <a:lstStyle/>
          <a:p>
            <a:pPr algn="ctr"/>
            <a:r>
              <a:rPr kumimoji="0" lang="fr-FR" sz="4000" b="0" i="0" u="none" strike="noStrike" kern="1200" cap="none" spc="0" normalizeH="0" baseline="0" noProof="0" dirty="0">
                <a:ln>
                  <a:noFill/>
                </a:ln>
                <a:solidFill>
                  <a:schemeClr val="tx1">
                    <a:lumMod val="50000"/>
                    <a:lumOff val="50000"/>
                  </a:schemeClr>
                </a:solidFill>
                <a:effectLst/>
                <a:uLnTx/>
                <a:uFillTx/>
                <a:latin typeface="Roboto Black" panose="02000000000000000000" pitchFamily="2" charset="0"/>
                <a:ea typeface="Roboto Black" panose="02000000000000000000" pitchFamily="2" charset="0"/>
                <a:cs typeface="Helvetica" panose="020B0604020202020204" pitchFamily="34" charset="0"/>
              </a:rPr>
              <a:t>THANK YOU</a:t>
            </a:r>
            <a:endParaRPr lang="fr-FR" sz="2800" dirty="0">
              <a:solidFill>
                <a:schemeClr val="tx1">
                  <a:lumMod val="50000"/>
                  <a:lumOff val="50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2484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DC198-3A1A-49A3-B82E-374F4AD63410}"/>
              </a:ext>
            </a:extLst>
          </p:cNvPr>
          <p:cNvSpPr/>
          <p:nvPr userDrawn="1"/>
        </p:nvSpPr>
        <p:spPr>
          <a:xfrm>
            <a:off x="1066753" y="923278"/>
            <a:ext cx="479394" cy="3932807"/>
          </a:xfrm>
          <a:prstGeom prst="rect">
            <a:avLst/>
          </a:prstGeom>
          <a:solidFill>
            <a:srgbClr val="E6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BF5F98-63B4-4D80-8ECE-3891CB86DD8E}"/>
              </a:ext>
            </a:extLst>
          </p:cNvPr>
          <p:cNvSpPr/>
          <p:nvPr userDrawn="1"/>
        </p:nvSpPr>
        <p:spPr>
          <a:xfrm>
            <a:off x="6847493" y="1779341"/>
            <a:ext cx="479394" cy="3932807"/>
          </a:xfrm>
          <a:prstGeom prst="rect">
            <a:avLst/>
          </a:prstGeom>
          <a:solidFill>
            <a:srgbClr val="E6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space réservé du texte 26">
            <a:extLst>
              <a:ext uri="{FF2B5EF4-FFF2-40B4-BE49-F238E27FC236}">
                <a16:creationId xmlns:a16="http://schemas.microsoft.com/office/drawing/2014/main" id="{B2EB8C42-72CE-46FF-9F48-A39B02AA9BC9}"/>
              </a:ext>
            </a:extLst>
          </p:cNvPr>
          <p:cNvSpPr>
            <a:spLocks noGrp="1"/>
          </p:cNvSpPr>
          <p:nvPr>
            <p:ph type="body" sz="quarter" idx="10" hasCustomPrompt="1"/>
          </p:nvPr>
        </p:nvSpPr>
        <p:spPr>
          <a:xfrm>
            <a:off x="1234996" y="1192101"/>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32" name="Espace réservé du texte 26">
            <a:extLst>
              <a:ext uri="{FF2B5EF4-FFF2-40B4-BE49-F238E27FC236}">
                <a16:creationId xmlns:a16="http://schemas.microsoft.com/office/drawing/2014/main" id="{94D91DAA-D8DC-4B42-A828-530D99604786}"/>
              </a:ext>
            </a:extLst>
          </p:cNvPr>
          <p:cNvSpPr>
            <a:spLocks noGrp="1"/>
          </p:cNvSpPr>
          <p:nvPr>
            <p:ph type="body" sz="quarter" idx="11" hasCustomPrompt="1"/>
          </p:nvPr>
        </p:nvSpPr>
        <p:spPr>
          <a:xfrm>
            <a:off x="1234996" y="2174230"/>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33" name="Espace réservé du texte 26">
            <a:extLst>
              <a:ext uri="{FF2B5EF4-FFF2-40B4-BE49-F238E27FC236}">
                <a16:creationId xmlns:a16="http://schemas.microsoft.com/office/drawing/2014/main" id="{925E0D09-7CD0-42B1-8C61-143FB22EFDE5}"/>
              </a:ext>
            </a:extLst>
          </p:cNvPr>
          <p:cNvSpPr>
            <a:spLocks noGrp="1"/>
          </p:cNvSpPr>
          <p:nvPr>
            <p:ph type="body" sz="quarter" idx="12" hasCustomPrompt="1"/>
          </p:nvPr>
        </p:nvSpPr>
        <p:spPr>
          <a:xfrm>
            <a:off x="1234996" y="3210746"/>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34" name="Espace réservé du texte 26">
            <a:extLst>
              <a:ext uri="{FF2B5EF4-FFF2-40B4-BE49-F238E27FC236}">
                <a16:creationId xmlns:a16="http://schemas.microsoft.com/office/drawing/2014/main" id="{21EEB98D-61F2-46B8-8F51-5A62D068503C}"/>
              </a:ext>
            </a:extLst>
          </p:cNvPr>
          <p:cNvSpPr>
            <a:spLocks noGrp="1"/>
          </p:cNvSpPr>
          <p:nvPr>
            <p:ph type="body" sz="quarter" idx="13" hasCustomPrompt="1"/>
          </p:nvPr>
        </p:nvSpPr>
        <p:spPr>
          <a:xfrm>
            <a:off x="1234996" y="4269684"/>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36" name="Espace réservé du texte 26">
            <a:extLst>
              <a:ext uri="{FF2B5EF4-FFF2-40B4-BE49-F238E27FC236}">
                <a16:creationId xmlns:a16="http://schemas.microsoft.com/office/drawing/2014/main" id="{090FD4EB-2ECA-4F12-9CE1-9F000D6D68BC}"/>
              </a:ext>
            </a:extLst>
          </p:cNvPr>
          <p:cNvSpPr>
            <a:spLocks noGrp="1"/>
          </p:cNvSpPr>
          <p:nvPr>
            <p:ph type="body" sz="quarter" idx="14" hasCustomPrompt="1"/>
          </p:nvPr>
        </p:nvSpPr>
        <p:spPr>
          <a:xfrm>
            <a:off x="2025538" y="1109709"/>
            <a:ext cx="3346023"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1</a:t>
            </a:r>
          </a:p>
        </p:txBody>
      </p:sp>
      <p:sp>
        <p:nvSpPr>
          <p:cNvPr id="38" name="Espace réservé du texte 26">
            <a:extLst>
              <a:ext uri="{FF2B5EF4-FFF2-40B4-BE49-F238E27FC236}">
                <a16:creationId xmlns:a16="http://schemas.microsoft.com/office/drawing/2014/main" id="{6F4F3F4C-7502-46DA-AF28-0E802A1CF318}"/>
              </a:ext>
            </a:extLst>
          </p:cNvPr>
          <p:cNvSpPr>
            <a:spLocks noGrp="1"/>
          </p:cNvSpPr>
          <p:nvPr>
            <p:ph type="body" sz="quarter" idx="15" hasCustomPrompt="1"/>
          </p:nvPr>
        </p:nvSpPr>
        <p:spPr>
          <a:xfrm>
            <a:off x="2025538" y="2092634"/>
            <a:ext cx="3346023"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2</a:t>
            </a:r>
          </a:p>
        </p:txBody>
      </p:sp>
      <p:sp>
        <p:nvSpPr>
          <p:cNvPr id="40" name="Espace réservé du texte 26">
            <a:extLst>
              <a:ext uri="{FF2B5EF4-FFF2-40B4-BE49-F238E27FC236}">
                <a16:creationId xmlns:a16="http://schemas.microsoft.com/office/drawing/2014/main" id="{6C6EB105-AD34-4A39-8BC5-5F53B101FAE7}"/>
              </a:ext>
            </a:extLst>
          </p:cNvPr>
          <p:cNvSpPr>
            <a:spLocks noGrp="1"/>
          </p:cNvSpPr>
          <p:nvPr>
            <p:ph type="body" sz="quarter" idx="16" hasCustomPrompt="1"/>
          </p:nvPr>
        </p:nvSpPr>
        <p:spPr>
          <a:xfrm>
            <a:off x="2025538" y="3108213"/>
            <a:ext cx="3346023"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3</a:t>
            </a:r>
          </a:p>
        </p:txBody>
      </p:sp>
      <p:sp>
        <p:nvSpPr>
          <p:cNvPr id="42" name="Espace réservé du texte 26">
            <a:extLst>
              <a:ext uri="{FF2B5EF4-FFF2-40B4-BE49-F238E27FC236}">
                <a16:creationId xmlns:a16="http://schemas.microsoft.com/office/drawing/2014/main" id="{F3814A2D-C256-4F85-85EA-E6AA0D3720CB}"/>
              </a:ext>
            </a:extLst>
          </p:cNvPr>
          <p:cNvSpPr>
            <a:spLocks noGrp="1"/>
          </p:cNvSpPr>
          <p:nvPr>
            <p:ph type="body" sz="quarter" idx="17" hasCustomPrompt="1"/>
          </p:nvPr>
        </p:nvSpPr>
        <p:spPr>
          <a:xfrm>
            <a:off x="2025538" y="4185432"/>
            <a:ext cx="3372367"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4</a:t>
            </a:r>
          </a:p>
        </p:txBody>
      </p:sp>
      <p:sp>
        <p:nvSpPr>
          <p:cNvPr id="47" name="Espace réservé du texte 45">
            <a:extLst>
              <a:ext uri="{FF2B5EF4-FFF2-40B4-BE49-F238E27FC236}">
                <a16:creationId xmlns:a16="http://schemas.microsoft.com/office/drawing/2014/main" id="{4A6EFB04-DA59-45EF-B32C-2276DE73F8C2}"/>
              </a:ext>
            </a:extLst>
          </p:cNvPr>
          <p:cNvSpPr>
            <a:spLocks noGrp="1"/>
          </p:cNvSpPr>
          <p:nvPr>
            <p:ph type="body" sz="quarter" idx="19" hasCustomPrompt="1"/>
          </p:nvPr>
        </p:nvSpPr>
        <p:spPr>
          <a:xfrm>
            <a:off x="2025538" y="1518153"/>
            <a:ext cx="3346023" cy="276999"/>
          </a:xfrm>
          <a:ln>
            <a:noFill/>
          </a:ln>
        </p:spPr>
        <p:txBody>
          <a:bodyPr/>
          <a:lstStyle>
            <a:lvl1pPr>
              <a:buNone/>
              <a:defRPr sz="1200"/>
            </a:lvl1pPr>
          </a:lstStyle>
          <a:p>
            <a:pPr lvl="0"/>
            <a:r>
              <a:rPr lang="en-US" dirty="0"/>
              <a:t>Subtitle 1</a:t>
            </a:r>
          </a:p>
        </p:txBody>
      </p:sp>
      <p:sp>
        <p:nvSpPr>
          <p:cNvPr id="49" name="Espace réservé du texte 45">
            <a:extLst>
              <a:ext uri="{FF2B5EF4-FFF2-40B4-BE49-F238E27FC236}">
                <a16:creationId xmlns:a16="http://schemas.microsoft.com/office/drawing/2014/main" id="{B38727DF-3611-472B-ACB6-CADF42CAD52D}"/>
              </a:ext>
            </a:extLst>
          </p:cNvPr>
          <p:cNvSpPr>
            <a:spLocks noGrp="1"/>
          </p:cNvSpPr>
          <p:nvPr>
            <p:ph type="body" sz="quarter" idx="20" hasCustomPrompt="1"/>
          </p:nvPr>
        </p:nvSpPr>
        <p:spPr>
          <a:xfrm>
            <a:off x="2025538" y="2501057"/>
            <a:ext cx="3346023" cy="276999"/>
          </a:xfrm>
          <a:ln>
            <a:noFill/>
          </a:ln>
        </p:spPr>
        <p:txBody>
          <a:bodyPr/>
          <a:lstStyle>
            <a:lvl1pPr>
              <a:buNone/>
              <a:defRPr sz="1200"/>
            </a:lvl1pPr>
          </a:lstStyle>
          <a:p>
            <a:pPr lvl="0"/>
            <a:r>
              <a:rPr lang="en-US" dirty="0"/>
              <a:t>Subtitle 2</a:t>
            </a:r>
          </a:p>
        </p:txBody>
      </p:sp>
      <p:sp>
        <p:nvSpPr>
          <p:cNvPr id="51" name="Espace réservé du texte 45">
            <a:extLst>
              <a:ext uri="{FF2B5EF4-FFF2-40B4-BE49-F238E27FC236}">
                <a16:creationId xmlns:a16="http://schemas.microsoft.com/office/drawing/2014/main" id="{B4AFE013-283B-4771-AC6B-2C967E1C0C28}"/>
              </a:ext>
            </a:extLst>
          </p:cNvPr>
          <p:cNvSpPr>
            <a:spLocks noGrp="1"/>
          </p:cNvSpPr>
          <p:nvPr>
            <p:ph type="body" sz="quarter" idx="21" hasCustomPrompt="1"/>
          </p:nvPr>
        </p:nvSpPr>
        <p:spPr>
          <a:xfrm>
            <a:off x="2025538" y="3533261"/>
            <a:ext cx="3346023" cy="276999"/>
          </a:xfrm>
          <a:ln>
            <a:noFill/>
          </a:ln>
        </p:spPr>
        <p:txBody>
          <a:bodyPr/>
          <a:lstStyle>
            <a:lvl1pPr>
              <a:buNone/>
              <a:defRPr sz="1200"/>
            </a:lvl1pPr>
          </a:lstStyle>
          <a:p>
            <a:pPr lvl="0"/>
            <a:r>
              <a:rPr lang="en-US" dirty="0"/>
              <a:t>Subtitle 3</a:t>
            </a:r>
          </a:p>
        </p:txBody>
      </p:sp>
      <p:sp>
        <p:nvSpPr>
          <p:cNvPr id="53" name="Espace réservé du texte 45">
            <a:extLst>
              <a:ext uri="{FF2B5EF4-FFF2-40B4-BE49-F238E27FC236}">
                <a16:creationId xmlns:a16="http://schemas.microsoft.com/office/drawing/2014/main" id="{20CAEE6C-FBB5-4389-8F96-24283410E6C2}"/>
              </a:ext>
            </a:extLst>
          </p:cNvPr>
          <p:cNvSpPr>
            <a:spLocks noGrp="1"/>
          </p:cNvSpPr>
          <p:nvPr>
            <p:ph type="body" sz="quarter" idx="22" hasCustomPrompt="1"/>
          </p:nvPr>
        </p:nvSpPr>
        <p:spPr>
          <a:xfrm>
            <a:off x="2025538" y="4595514"/>
            <a:ext cx="3372367" cy="276999"/>
          </a:xfrm>
          <a:ln>
            <a:noFill/>
          </a:ln>
        </p:spPr>
        <p:txBody>
          <a:bodyPr/>
          <a:lstStyle>
            <a:lvl1pPr>
              <a:buNone/>
              <a:defRPr sz="1200"/>
            </a:lvl1pPr>
          </a:lstStyle>
          <a:p>
            <a:pPr lvl="0"/>
            <a:r>
              <a:rPr lang="en-US" dirty="0"/>
              <a:t>Subtitle 4 </a:t>
            </a:r>
          </a:p>
        </p:txBody>
      </p:sp>
      <p:sp>
        <p:nvSpPr>
          <p:cNvPr id="66" name="Espace réservé du texte 26">
            <a:extLst>
              <a:ext uri="{FF2B5EF4-FFF2-40B4-BE49-F238E27FC236}">
                <a16:creationId xmlns:a16="http://schemas.microsoft.com/office/drawing/2014/main" id="{D4E8A3D7-6070-49FE-8686-383B9C567B96}"/>
              </a:ext>
            </a:extLst>
          </p:cNvPr>
          <p:cNvSpPr>
            <a:spLocks noGrp="1"/>
          </p:cNvSpPr>
          <p:nvPr>
            <p:ph type="body" sz="quarter" idx="23" hasCustomPrompt="1"/>
          </p:nvPr>
        </p:nvSpPr>
        <p:spPr>
          <a:xfrm>
            <a:off x="7021347" y="2013156"/>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67" name="Espace réservé du texte 26">
            <a:extLst>
              <a:ext uri="{FF2B5EF4-FFF2-40B4-BE49-F238E27FC236}">
                <a16:creationId xmlns:a16="http://schemas.microsoft.com/office/drawing/2014/main" id="{DEEB4967-E41B-4207-BD13-A09AEFF0317A}"/>
              </a:ext>
            </a:extLst>
          </p:cNvPr>
          <p:cNvSpPr>
            <a:spLocks noGrp="1"/>
          </p:cNvSpPr>
          <p:nvPr>
            <p:ph type="body" sz="quarter" idx="24" hasCustomPrompt="1"/>
          </p:nvPr>
        </p:nvSpPr>
        <p:spPr>
          <a:xfrm>
            <a:off x="7021347" y="2995285"/>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68" name="Espace réservé du texte 26">
            <a:extLst>
              <a:ext uri="{FF2B5EF4-FFF2-40B4-BE49-F238E27FC236}">
                <a16:creationId xmlns:a16="http://schemas.microsoft.com/office/drawing/2014/main" id="{20E36447-227A-4A2B-9475-C2042D02F08A}"/>
              </a:ext>
            </a:extLst>
          </p:cNvPr>
          <p:cNvSpPr>
            <a:spLocks noGrp="1"/>
          </p:cNvSpPr>
          <p:nvPr>
            <p:ph type="body" sz="quarter" idx="25" hasCustomPrompt="1"/>
          </p:nvPr>
        </p:nvSpPr>
        <p:spPr>
          <a:xfrm>
            <a:off x="7021347" y="4031801"/>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69" name="Espace réservé du texte 26">
            <a:extLst>
              <a:ext uri="{FF2B5EF4-FFF2-40B4-BE49-F238E27FC236}">
                <a16:creationId xmlns:a16="http://schemas.microsoft.com/office/drawing/2014/main" id="{AD0A6B8F-92BA-42FE-A47F-52CE32ECF1F7}"/>
              </a:ext>
            </a:extLst>
          </p:cNvPr>
          <p:cNvSpPr>
            <a:spLocks noGrp="1"/>
          </p:cNvSpPr>
          <p:nvPr>
            <p:ph type="body" sz="quarter" idx="26" hasCustomPrompt="1"/>
          </p:nvPr>
        </p:nvSpPr>
        <p:spPr>
          <a:xfrm>
            <a:off x="7021347" y="5090739"/>
            <a:ext cx="622300" cy="506413"/>
          </a:xfrm>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lvl="0"/>
            <a:r>
              <a:rPr lang="en-US" dirty="0"/>
              <a:t>#</a:t>
            </a:r>
          </a:p>
        </p:txBody>
      </p:sp>
      <p:sp>
        <p:nvSpPr>
          <p:cNvPr id="70" name="Espace réservé du texte 26">
            <a:extLst>
              <a:ext uri="{FF2B5EF4-FFF2-40B4-BE49-F238E27FC236}">
                <a16:creationId xmlns:a16="http://schemas.microsoft.com/office/drawing/2014/main" id="{42F9A673-0CEC-4281-9155-AB4508BDFB92}"/>
              </a:ext>
            </a:extLst>
          </p:cNvPr>
          <p:cNvSpPr>
            <a:spLocks noGrp="1"/>
          </p:cNvSpPr>
          <p:nvPr>
            <p:ph type="body" sz="quarter" idx="27" hasCustomPrompt="1"/>
          </p:nvPr>
        </p:nvSpPr>
        <p:spPr>
          <a:xfrm>
            <a:off x="7838233" y="1930764"/>
            <a:ext cx="3346023"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5</a:t>
            </a:r>
          </a:p>
        </p:txBody>
      </p:sp>
      <p:sp>
        <p:nvSpPr>
          <p:cNvPr id="71" name="Espace réservé du texte 26">
            <a:extLst>
              <a:ext uri="{FF2B5EF4-FFF2-40B4-BE49-F238E27FC236}">
                <a16:creationId xmlns:a16="http://schemas.microsoft.com/office/drawing/2014/main" id="{69FB72F4-E807-426D-9767-17C5B26DD305}"/>
              </a:ext>
            </a:extLst>
          </p:cNvPr>
          <p:cNvSpPr>
            <a:spLocks noGrp="1"/>
          </p:cNvSpPr>
          <p:nvPr>
            <p:ph type="body" sz="quarter" idx="28" hasCustomPrompt="1"/>
          </p:nvPr>
        </p:nvSpPr>
        <p:spPr>
          <a:xfrm>
            <a:off x="7838233" y="2913689"/>
            <a:ext cx="3346023"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6</a:t>
            </a:r>
          </a:p>
        </p:txBody>
      </p:sp>
      <p:sp>
        <p:nvSpPr>
          <p:cNvPr id="72" name="Espace réservé du texte 26">
            <a:extLst>
              <a:ext uri="{FF2B5EF4-FFF2-40B4-BE49-F238E27FC236}">
                <a16:creationId xmlns:a16="http://schemas.microsoft.com/office/drawing/2014/main" id="{40290CC9-0DD4-4D98-B136-0998508616A6}"/>
              </a:ext>
            </a:extLst>
          </p:cNvPr>
          <p:cNvSpPr>
            <a:spLocks noGrp="1"/>
          </p:cNvSpPr>
          <p:nvPr>
            <p:ph type="body" sz="quarter" idx="29" hasCustomPrompt="1"/>
          </p:nvPr>
        </p:nvSpPr>
        <p:spPr>
          <a:xfrm>
            <a:off x="7838233" y="3929268"/>
            <a:ext cx="3346023"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7</a:t>
            </a:r>
          </a:p>
        </p:txBody>
      </p:sp>
      <p:sp>
        <p:nvSpPr>
          <p:cNvPr id="73" name="Espace réservé du texte 26">
            <a:extLst>
              <a:ext uri="{FF2B5EF4-FFF2-40B4-BE49-F238E27FC236}">
                <a16:creationId xmlns:a16="http://schemas.microsoft.com/office/drawing/2014/main" id="{CF588B2F-29D4-4301-9036-759AE6116281}"/>
              </a:ext>
            </a:extLst>
          </p:cNvPr>
          <p:cNvSpPr>
            <a:spLocks noGrp="1"/>
          </p:cNvSpPr>
          <p:nvPr>
            <p:ph type="body" sz="quarter" idx="30" hasCustomPrompt="1"/>
          </p:nvPr>
        </p:nvSpPr>
        <p:spPr>
          <a:xfrm>
            <a:off x="7838233" y="5006487"/>
            <a:ext cx="3346023" cy="400110"/>
          </a:xfrm>
          <a:ln>
            <a:noFill/>
          </a:ln>
        </p:spPr>
        <p:txBody>
          <a:bodyPr/>
          <a:lstStyle>
            <a:lvl1pPr>
              <a:buNone/>
              <a:defRPr lang="en-US" sz="2800" kern="1200" dirty="0">
                <a:solidFill>
                  <a:schemeClr val="tx1">
                    <a:lumMod val="75000"/>
                    <a:lumOff val="25000"/>
                  </a:schemeClr>
                </a:solidFill>
                <a:latin typeface="Roboto Black" panose="02000000000000000000" pitchFamily="2" charset="0"/>
                <a:ea typeface="Roboto Black" panose="02000000000000000000" pitchFamily="2"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Black" panose="02000000000000000000" pitchFamily="2" charset="0"/>
                <a:ea typeface="Roboto Black" panose="02000000000000000000" pitchFamily="2" charset="0"/>
                <a:cs typeface="+mn-cs"/>
              </a:rPr>
              <a:t>Title 8</a:t>
            </a:r>
          </a:p>
        </p:txBody>
      </p:sp>
      <p:sp>
        <p:nvSpPr>
          <p:cNvPr id="74" name="Espace réservé du texte 45">
            <a:extLst>
              <a:ext uri="{FF2B5EF4-FFF2-40B4-BE49-F238E27FC236}">
                <a16:creationId xmlns:a16="http://schemas.microsoft.com/office/drawing/2014/main" id="{BA380CBE-0DFC-4C50-BC12-7FC7C2265A58}"/>
              </a:ext>
            </a:extLst>
          </p:cNvPr>
          <p:cNvSpPr>
            <a:spLocks noGrp="1"/>
          </p:cNvSpPr>
          <p:nvPr>
            <p:ph type="body" sz="quarter" idx="31" hasCustomPrompt="1"/>
          </p:nvPr>
        </p:nvSpPr>
        <p:spPr>
          <a:xfrm>
            <a:off x="7838233" y="2339208"/>
            <a:ext cx="3346023" cy="276999"/>
          </a:xfrm>
          <a:ln>
            <a:noFill/>
          </a:ln>
        </p:spPr>
        <p:txBody>
          <a:bodyPr/>
          <a:lstStyle>
            <a:lvl1pPr>
              <a:buNone/>
              <a:defRPr sz="1200"/>
            </a:lvl1pPr>
          </a:lstStyle>
          <a:p>
            <a:pPr lvl="0"/>
            <a:r>
              <a:rPr lang="en-US" dirty="0"/>
              <a:t>Subtitle 5</a:t>
            </a:r>
          </a:p>
        </p:txBody>
      </p:sp>
      <p:sp>
        <p:nvSpPr>
          <p:cNvPr id="75" name="Espace réservé du texte 45">
            <a:extLst>
              <a:ext uri="{FF2B5EF4-FFF2-40B4-BE49-F238E27FC236}">
                <a16:creationId xmlns:a16="http://schemas.microsoft.com/office/drawing/2014/main" id="{5876FAA1-0EF4-449D-8998-3F35676B15D8}"/>
              </a:ext>
            </a:extLst>
          </p:cNvPr>
          <p:cNvSpPr>
            <a:spLocks noGrp="1"/>
          </p:cNvSpPr>
          <p:nvPr>
            <p:ph type="body" sz="quarter" idx="32" hasCustomPrompt="1"/>
          </p:nvPr>
        </p:nvSpPr>
        <p:spPr>
          <a:xfrm>
            <a:off x="7838233" y="3322112"/>
            <a:ext cx="3346023" cy="276999"/>
          </a:xfrm>
          <a:ln>
            <a:noFill/>
          </a:ln>
        </p:spPr>
        <p:txBody>
          <a:bodyPr/>
          <a:lstStyle>
            <a:lvl1pPr>
              <a:buNone/>
              <a:defRPr sz="1200"/>
            </a:lvl1pPr>
          </a:lstStyle>
          <a:p>
            <a:pPr lvl="0"/>
            <a:r>
              <a:rPr lang="en-US" dirty="0"/>
              <a:t>Subtitle 6</a:t>
            </a:r>
          </a:p>
        </p:txBody>
      </p:sp>
      <p:sp>
        <p:nvSpPr>
          <p:cNvPr id="76" name="Espace réservé du texte 45">
            <a:extLst>
              <a:ext uri="{FF2B5EF4-FFF2-40B4-BE49-F238E27FC236}">
                <a16:creationId xmlns:a16="http://schemas.microsoft.com/office/drawing/2014/main" id="{37DD5E4D-CA54-4B07-BA82-CDABBEC71C73}"/>
              </a:ext>
            </a:extLst>
          </p:cNvPr>
          <p:cNvSpPr>
            <a:spLocks noGrp="1"/>
          </p:cNvSpPr>
          <p:nvPr>
            <p:ph type="body" sz="quarter" idx="33" hasCustomPrompt="1"/>
          </p:nvPr>
        </p:nvSpPr>
        <p:spPr>
          <a:xfrm>
            <a:off x="7838233" y="4337690"/>
            <a:ext cx="3346023" cy="276999"/>
          </a:xfrm>
          <a:ln>
            <a:noFill/>
          </a:ln>
        </p:spPr>
        <p:txBody>
          <a:bodyPr/>
          <a:lstStyle>
            <a:lvl1pPr>
              <a:buNone/>
              <a:defRPr sz="1200"/>
            </a:lvl1pPr>
          </a:lstStyle>
          <a:p>
            <a:pPr lvl="0"/>
            <a:r>
              <a:rPr lang="en-US" dirty="0"/>
              <a:t>Subtitle 7</a:t>
            </a:r>
          </a:p>
        </p:txBody>
      </p:sp>
      <p:sp>
        <p:nvSpPr>
          <p:cNvPr id="77" name="Espace réservé du texte 45">
            <a:extLst>
              <a:ext uri="{FF2B5EF4-FFF2-40B4-BE49-F238E27FC236}">
                <a16:creationId xmlns:a16="http://schemas.microsoft.com/office/drawing/2014/main" id="{411DFA25-B07E-4AA1-98F9-EAE1970A45D1}"/>
              </a:ext>
            </a:extLst>
          </p:cNvPr>
          <p:cNvSpPr>
            <a:spLocks noGrp="1"/>
          </p:cNvSpPr>
          <p:nvPr>
            <p:ph type="body" sz="quarter" idx="34" hasCustomPrompt="1"/>
          </p:nvPr>
        </p:nvSpPr>
        <p:spPr>
          <a:xfrm>
            <a:off x="7838233" y="5416569"/>
            <a:ext cx="3346023" cy="276999"/>
          </a:xfrm>
          <a:ln>
            <a:noFill/>
          </a:ln>
        </p:spPr>
        <p:txBody>
          <a:bodyPr/>
          <a:lstStyle>
            <a:lvl1pPr>
              <a:buNone/>
              <a:defRPr sz="1200"/>
            </a:lvl1pPr>
          </a:lstStyle>
          <a:p>
            <a:pPr lvl="0"/>
            <a:r>
              <a:rPr lang="en-US" dirty="0"/>
              <a:t>Subtitle 8</a:t>
            </a:r>
          </a:p>
        </p:txBody>
      </p:sp>
    </p:spTree>
    <p:extLst>
      <p:ext uri="{BB962C8B-B14F-4D97-AF65-F5344CB8AC3E}">
        <p14:creationId xmlns:p14="http://schemas.microsoft.com/office/powerpoint/2010/main" val="55592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0F5DE-765C-45E2-A825-612FA9856349}"/>
              </a:ext>
            </a:extLst>
          </p:cNvPr>
          <p:cNvSpPr>
            <a:spLocks noGrp="1"/>
          </p:cNvSpPr>
          <p:nvPr>
            <p:ph type="title" hasCustomPrompt="1"/>
          </p:nvPr>
        </p:nvSpPr>
        <p:spPr>
          <a:xfrm>
            <a:off x="896389" y="254577"/>
            <a:ext cx="8272549" cy="607463"/>
          </a:xfrm>
        </p:spPr>
        <p:txBody>
          <a:bodyPr>
            <a:normAutofit/>
          </a:bodyPr>
          <a:lstStyle>
            <a:lvl1pPr>
              <a:defRPr sz="2800" b="1">
                <a:latin typeface="Roboto Black" panose="02000000000000000000" pitchFamily="2" charset="0"/>
                <a:ea typeface="Roboto Black" panose="02000000000000000000" pitchFamily="2" charset="0"/>
              </a:defRPr>
            </a:lvl1pPr>
          </a:lstStyle>
          <a:p>
            <a:r>
              <a:rPr lang="fr-FR" dirty="0" err="1"/>
              <a:t>Title</a:t>
            </a:r>
            <a:r>
              <a:rPr lang="fr-FR" dirty="0"/>
              <a:t> of </a:t>
            </a:r>
            <a:r>
              <a:rPr lang="fr-FR" dirty="0" err="1"/>
              <a:t>your</a:t>
            </a:r>
            <a:r>
              <a:rPr lang="fr-FR" dirty="0"/>
              <a:t> slide</a:t>
            </a:r>
          </a:p>
        </p:txBody>
      </p:sp>
      <p:sp>
        <p:nvSpPr>
          <p:cNvPr id="3" name="Espace réservé de la date 2">
            <a:extLst>
              <a:ext uri="{FF2B5EF4-FFF2-40B4-BE49-F238E27FC236}">
                <a16:creationId xmlns:a16="http://schemas.microsoft.com/office/drawing/2014/main" id="{493770EB-2491-4778-A989-47A088FCC545}"/>
              </a:ext>
            </a:extLst>
          </p:cNvPr>
          <p:cNvSpPr>
            <a:spLocks noGrp="1"/>
          </p:cNvSpPr>
          <p:nvPr>
            <p:ph type="dt" sz="half" idx="10"/>
          </p:nvPr>
        </p:nvSpPr>
        <p:spPr>
          <a:xfrm>
            <a:off x="2585258" y="6359063"/>
            <a:ext cx="996142" cy="365125"/>
          </a:xfrm>
        </p:spPr>
        <p:txBody>
          <a:bodyPr/>
          <a:lstStyle/>
          <a:p>
            <a:fld id="{2ACB59C9-4FAE-4957-BAFD-78B254416DA5}" type="datetime1">
              <a:rPr lang="fr-FR" smtClean="0"/>
              <a:t>05/07/2024</a:t>
            </a:fld>
            <a:endParaRPr lang="fr-FR"/>
          </a:p>
        </p:txBody>
      </p:sp>
      <p:sp>
        <p:nvSpPr>
          <p:cNvPr id="4" name="Espace réservé du pied de page 3">
            <a:extLst>
              <a:ext uri="{FF2B5EF4-FFF2-40B4-BE49-F238E27FC236}">
                <a16:creationId xmlns:a16="http://schemas.microsoft.com/office/drawing/2014/main" id="{6CD7D8B8-75BE-43AC-84D0-EC636D0F2B41}"/>
              </a:ext>
            </a:extLst>
          </p:cNvPr>
          <p:cNvSpPr>
            <a:spLocks noGrp="1"/>
          </p:cNvSpPr>
          <p:nvPr>
            <p:ph type="ftr" sz="quarter" idx="11"/>
          </p:nvPr>
        </p:nvSpPr>
        <p:spPr>
          <a:xfrm>
            <a:off x="4038600" y="6359063"/>
            <a:ext cx="4114800" cy="365125"/>
          </a:xfrm>
        </p:spPr>
        <p:txBody>
          <a:bodyPr/>
          <a:lstStyle/>
          <a:p>
            <a:r>
              <a:rPr lang="fr-FR"/>
              <a:t>Presentation title</a:t>
            </a:r>
            <a:endParaRPr lang="fr-FR" dirty="0"/>
          </a:p>
        </p:txBody>
      </p:sp>
      <p:sp>
        <p:nvSpPr>
          <p:cNvPr id="6" name="Content Placeholder 2">
            <a:extLst>
              <a:ext uri="{FF2B5EF4-FFF2-40B4-BE49-F238E27FC236}">
                <a16:creationId xmlns:a16="http://schemas.microsoft.com/office/drawing/2014/main" id="{85A852D5-6513-4E3C-ABBC-145B9A08438C}"/>
              </a:ext>
            </a:extLst>
          </p:cNvPr>
          <p:cNvSpPr>
            <a:spLocks noGrp="1"/>
          </p:cNvSpPr>
          <p:nvPr>
            <p:ph idx="1" hasCustomPrompt="1"/>
          </p:nvPr>
        </p:nvSpPr>
        <p:spPr>
          <a:xfrm>
            <a:off x="1703512" y="1219449"/>
            <a:ext cx="9650288" cy="4896196"/>
          </a:xfrm>
        </p:spPr>
        <p:txBody>
          <a:bodyPr/>
          <a:lstStyle>
            <a:lvl1pPr marL="448073" indent="-384063">
              <a:buClr>
                <a:schemeClr val="accent2"/>
              </a:buClr>
              <a:buFont typeface="Courier New" panose="02070309020205020404" pitchFamily="49" charset="0"/>
              <a:buChar char="o"/>
              <a:defRPr sz="2000">
                <a:solidFill>
                  <a:schemeClr val="tx1">
                    <a:lumMod val="75000"/>
                    <a:lumOff val="25000"/>
                  </a:schemeClr>
                </a:solidFill>
                <a:latin typeface="Roboto "/>
              </a:defRPr>
            </a:lvl1pPr>
            <a:lvl2pPr marL="822992" indent="-285760">
              <a:buFont typeface="Arial" panose="020B0604020202020204" pitchFamily="34" charset="0"/>
              <a:buChar char="•"/>
              <a:defRPr sz="1800">
                <a:latin typeface="Roboto "/>
              </a:defRPr>
            </a:lvl2pPr>
            <a:lvl3pPr>
              <a:defRPr sz="1600">
                <a:latin typeface="Roboto "/>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a:lvl4pPr>
            <a:lvl5pPr>
              <a:defRPr sz="1600"/>
            </a:lvl5pPr>
          </a:lstStyle>
          <a:p>
            <a:pPr lvl="0"/>
            <a:r>
              <a:rPr lang="fr-FR" dirty="0"/>
              <a:t>Bullet type 1</a:t>
            </a:r>
          </a:p>
          <a:p>
            <a:pPr lvl="1"/>
            <a:r>
              <a:rPr lang="fr-FR" dirty="0"/>
              <a:t>Bullet type 2</a:t>
            </a:r>
          </a:p>
          <a:p>
            <a:pPr lvl="2"/>
            <a:r>
              <a:rPr lang="fr-FR" dirty="0"/>
              <a:t>Bullet type 3</a:t>
            </a:r>
          </a:p>
        </p:txBody>
      </p:sp>
      <p:pic>
        <p:nvPicPr>
          <p:cNvPr id="28" name="Image 27">
            <a:extLst>
              <a:ext uri="{FF2B5EF4-FFF2-40B4-BE49-F238E27FC236}">
                <a16:creationId xmlns:a16="http://schemas.microsoft.com/office/drawing/2014/main" id="{35F932CF-599D-4EAB-9772-899AFF0F8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7" y="317543"/>
            <a:ext cx="929122" cy="527014"/>
          </a:xfrm>
          <a:prstGeom prst="rect">
            <a:avLst/>
          </a:prstGeom>
        </p:spPr>
      </p:pic>
      <p:sp>
        <p:nvSpPr>
          <p:cNvPr id="9" name="Espace réservé du numéro de diapositive 6">
            <a:extLst>
              <a:ext uri="{FF2B5EF4-FFF2-40B4-BE49-F238E27FC236}">
                <a16:creationId xmlns:a16="http://schemas.microsoft.com/office/drawing/2014/main" id="{DFF8895C-CE8B-43AD-9FFD-7459E683596D}"/>
              </a:ext>
            </a:extLst>
          </p:cNvPr>
          <p:cNvSpPr>
            <a:spLocks noGrp="1"/>
          </p:cNvSpPr>
          <p:nvPr>
            <p:ph type="sldNum" sz="quarter" idx="12"/>
          </p:nvPr>
        </p:nvSpPr>
        <p:spPr>
          <a:xfrm>
            <a:off x="8610600" y="6356350"/>
            <a:ext cx="2743200" cy="365125"/>
          </a:xfrm>
        </p:spPr>
        <p:txBody>
          <a:bodyPr/>
          <a:lstStyle/>
          <a:p>
            <a:fld id="{03E1E230-A5AE-4734-B68A-40B6135A48FB}" type="slidenum">
              <a:rPr lang="fr-FR" smtClean="0"/>
              <a:t>‹Nº›</a:t>
            </a:fld>
            <a:endParaRPr lang="fr-FR"/>
          </a:p>
        </p:txBody>
      </p:sp>
      <p:pic>
        <p:nvPicPr>
          <p:cNvPr id="11" name="Image 10" descr="Une image contenant dessin&#10;&#10;Description générée automatiquement">
            <a:extLst>
              <a:ext uri="{FF2B5EF4-FFF2-40B4-BE49-F238E27FC236}">
                <a16:creationId xmlns:a16="http://schemas.microsoft.com/office/drawing/2014/main" id="{1E16CD51-1A9F-4C6E-8B90-4CCF1B004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200" y="335562"/>
            <a:ext cx="1976074" cy="519233"/>
          </a:xfrm>
          <a:prstGeom prst="rect">
            <a:avLst/>
          </a:prstGeom>
        </p:spPr>
      </p:pic>
      <p:pic>
        <p:nvPicPr>
          <p:cNvPr id="10" name="Imagen 9">
            <a:extLst>
              <a:ext uri="{FF2B5EF4-FFF2-40B4-BE49-F238E27FC236}">
                <a16:creationId xmlns:a16="http://schemas.microsoft.com/office/drawing/2014/main" id="{6A6AB465-751B-4738-9237-FC92EDF8478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482" t="26518" r="15761" b="27556"/>
          <a:stretch/>
        </p:blipFill>
        <p:spPr>
          <a:xfrm>
            <a:off x="8830408" y="266326"/>
            <a:ext cx="865683" cy="578231"/>
          </a:xfrm>
          <a:prstGeom prst="rect">
            <a:avLst/>
          </a:prstGeom>
        </p:spPr>
      </p:pic>
    </p:spTree>
    <p:extLst>
      <p:ext uri="{BB962C8B-B14F-4D97-AF65-F5344CB8AC3E}">
        <p14:creationId xmlns:p14="http://schemas.microsoft.com/office/powerpoint/2010/main" val="54754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content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1E0EEE-9CFF-4A07-B612-0D447D0366E4}"/>
              </a:ext>
            </a:extLst>
          </p:cNvPr>
          <p:cNvSpPr>
            <a:spLocks noGrp="1"/>
          </p:cNvSpPr>
          <p:nvPr>
            <p:ph sz="half" idx="1" hasCustomPrompt="1"/>
          </p:nvPr>
        </p:nvSpPr>
        <p:spPr>
          <a:xfrm>
            <a:off x="1687483" y="1246909"/>
            <a:ext cx="4673138" cy="4855239"/>
          </a:xfrm>
        </p:spPr>
        <p:txBody>
          <a:bodyPr>
            <a:normAutofit/>
          </a:bodyPr>
          <a:lstStyle>
            <a:lvl1pPr>
              <a:defRPr lang="fr-FR" sz="2000" kern="1200" dirty="0">
                <a:solidFill>
                  <a:schemeClr val="tx1">
                    <a:lumMod val="75000"/>
                    <a:lumOff val="25000"/>
                  </a:schemeClr>
                </a:solidFill>
                <a:latin typeface="Roboto "/>
                <a:ea typeface="+mn-ea"/>
                <a:cs typeface="+mn-cs"/>
              </a:defRPr>
            </a:lvl1pPr>
            <a:lvl2pPr>
              <a:defRPr sz="1800">
                <a:latin typeface="Roboto "/>
              </a:defRPr>
            </a:lvl2pPr>
            <a:lvl3pPr>
              <a:defRPr sz="1600">
                <a:latin typeface="Roboto "/>
              </a:defRPr>
            </a:lvl3pPr>
            <a:lvl5pPr>
              <a:defRPr sz="1600"/>
            </a:lvl5pPr>
          </a:lstStyle>
          <a:p>
            <a:pPr marL="448073" lvl="0" indent="-384063" algn="l" defTabSz="914400" rtl="0" eaLnBrk="1" latinLnBrk="0" hangingPunct="1">
              <a:lnSpc>
                <a:spcPct val="90000"/>
              </a:lnSpc>
              <a:spcBef>
                <a:spcPts val="1000"/>
              </a:spcBef>
              <a:buClr>
                <a:schemeClr val="accent2"/>
              </a:buClr>
              <a:buFont typeface="Courier New" panose="02070309020205020404" pitchFamily="49" charset="0"/>
              <a:buChar char="o"/>
            </a:pPr>
            <a:r>
              <a:rPr lang="fr-FR" dirty="0"/>
              <a:t>Bullet type 1</a:t>
            </a:r>
          </a:p>
          <a:p>
            <a:pPr lvl="1"/>
            <a:r>
              <a:rPr lang="fr-FR" dirty="0"/>
              <a:t>Bullet type 2</a:t>
            </a:r>
          </a:p>
          <a:p>
            <a:pPr lvl="2"/>
            <a:r>
              <a:rPr lang="fr-FR" dirty="0"/>
              <a:t>Bullet type 3</a:t>
            </a:r>
          </a:p>
          <a:p>
            <a:pPr lvl="4"/>
            <a:endParaRPr lang="fr-FR" dirty="0"/>
          </a:p>
        </p:txBody>
      </p:sp>
      <p:sp>
        <p:nvSpPr>
          <p:cNvPr id="4" name="Espace réservé du contenu 3">
            <a:extLst>
              <a:ext uri="{FF2B5EF4-FFF2-40B4-BE49-F238E27FC236}">
                <a16:creationId xmlns:a16="http://schemas.microsoft.com/office/drawing/2014/main" id="{6E842E01-E31F-477C-AC21-D611D27206D8}"/>
              </a:ext>
            </a:extLst>
          </p:cNvPr>
          <p:cNvSpPr>
            <a:spLocks noGrp="1"/>
          </p:cNvSpPr>
          <p:nvPr>
            <p:ph sz="half" idx="2" hasCustomPrompt="1"/>
          </p:nvPr>
        </p:nvSpPr>
        <p:spPr>
          <a:xfrm>
            <a:off x="6680662" y="1246909"/>
            <a:ext cx="4673138" cy="4855239"/>
          </a:xfrm>
        </p:spPr>
        <p:txBody>
          <a:bodyPr>
            <a:normAutofit/>
          </a:bodyPr>
          <a:lstStyle>
            <a:lvl1pPr>
              <a:defRPr lang="fr-FR" sz="2000" kern="1200" dirty="0">
                <a:solidFill>
                  <a:schemeClr val="tx1">
                    <a:lumMod val="75000"/>
                    <a:lumOff val="25000"/>
                  </a:schemeClr>
                </a:solidFill>
                <a:latin typeface="Roboto "/>
                <a:ea typeface="+mn-ea"/>
                <a:cs typeface="+mn-cs"/>
              </a:defRPr>
            </a:lvl1pPr>
            <a:lvl2pPr>
              <a:defRPr sz="1800">
                <a:latin typeface="Roboto "/>
              </a:defRPr>
            </a:lvl2pPr>
            <a:lvl3pPr>
              <a:defRPr sz="1600">
                <a:latin typeface="Roboto "/>
              </a:defRPr>
            </a:lvl3pPr>
          </a:lstStyle>
          <a:p>
            <a:pPr marL="448073" lvl="0" indent="-384063" algn="l" defTabSz="914400" rtl="0" eaLnBrk="1" latinLnBrk="0" hangingPunct="1">
              <a:lnSpc>
                <a:spcPct val="90000"/>
              </a:lnSpc>
              <a:spcBef>
                <a:spcPts val="1000"/>
              </a:spcBef>
              <a:buClr>
                <a:schemeClr val="accent2"/>
              </a:buClr>
              <a:buFont typeface="Courier New" panose="02070309020205020404" pitchFamily="49" charset="0"/>
              <a:buChar char="o"/>
            </a:pPr>
            <a:r>
              <a:rPr lang="fr-FR" dirty="0"/>
              <a:t>Bullet type 1</a:t>
            </a:r>
          </a:p>
          <a:p>
            <a:pPr lvl="1"/>
            <a:r>
              <a:rPr lang="fr-FR" dirty="0"/>
              <a:t>Bullet type 2</a:t>
            </a:r>
          </a:p>
          <a:p>
            <a:pPr lvl="2"/>
            <a:r>
              <a:rPr lang="fr-FR" dirty="0"/>
              <a:t>Bullet type 3</a:t>
            </a:r>
          </a:p>
        </p:txBody>
      </p:sp>
      <p:sp>
        <p:nvSpPr>
          <p:cNvPr id="6" name="Espace réservé du pied de page 5">
            <a:extLst>
              <a:ext uri="{FF2B5EF4-FFF2-40B4-BE49-F238E27FC236}">
                <a16:creationId xmlns:a16="http://schemas.microsoft.com/office/drawing/2014/main" id="{E8D3B62B-FBB5-4265-9439-ABFCC26FC955}"/>
              </a:ext>
            </a:extLst>
          </p:cNvPr>
          <p:cNvSpPr>
            <a:spLocks noGrp="1"/>
          </p:cNvSpPr>
          <p:nvPr>
            <p:ph type="ftr" sz="quarter" idx="11"/>
          </p:nvPr>
        </p:nvSpPr>
        <p:spPr/>
        <p:txBody>
          <a:bodyPr/>
          <a:lstStyle/>
          <a:p>
            <a:r>
              <a:rPr lang="fr-FR"/>
              <a:t>Presentation title</a:t>
            </a:r>
            <a:endParaRPr lang="fr-FR" dirty="0"/>
          </a:p>
        </p:txBody>
      </p:sp>
      <p:sp>
        <p:nvSpPr>
          <p:cNvPr id="7" name="Espace réservé du numéro de diapositive 6">
            <a:extLst>
              <a:ext uri="{FF2B5EF4-FFF2-40B4-BE49-F238E27FC236}">
                <a16:creationId xmlns:a16="http://schemas.microsoft.com/office/drawing/2014/main" id="{E8C95B23-17AE-460C-B822-128B48A20304}"/>
              </a:ext>
            </a:extLst>
          </p:cNvPr>
          <p:cNvSpPr>
            <a:spLocks noGrp="1"/>
          </p:cNvSpPr>
          <p:nvPr>
            <p:ph type="sldNum" sz="quarter" idx="12"/>
          </p:nvPr>
        </p:nvSpPr>
        <p:spPr/>
        <p:txBody>
          <a:bodyPr/>
          <a:lstStyle/>
          <a:p>
            <a:fld id="{03E1E230-A5AE-4734-B68A-40B6135A48FB}" type="slidenum">
              <a:rPr lang="fr-FR" smtClean="0"/>
              <a:t>‹Nº›</a:t>
            </a:fld>
            <a:endParaRPr lang="fr-FR"/>
          </a:p>
        </p:txBody>
      </p:sp>
      <p:sp>
        <p:nvSpPr>
          <p:cNvPr id="22" name="Espace réservé du texte 10">
            <a:extLst>
              <a:ext uri="{FF2B5EF4-FFF2-40B4-BE49-F238E27FC236}">
                <a16:creationId xmlns:a16="http://schemas.microsoft.com/office/drawing/2014/main" id="{859923AC-59F4-4D10-B742-0324FC157E48}"/>
              </a:ext>
            </a:extLst>
          </p:cNvPr>
          <p:cNvSpPr>
            <a:spLocks noGrp="1"/>
          </p:cNvSpPr>
          <p:nvPr>
            <p:ph type="body" sz="quarter" idx="13" hasCustomPrompt="1"/>
          </p:nvPr>
        </p:nvSpPr>
        <p:spPr>
          <a:xfrm>
            <a:off x="896389" y="283715"/>
            <a:ext cx="8324850" cy="571500"/>
          </a:xfrm>
        </p:spPr>
        <p:txBody>
          <a:bodyPr anchor="b"/>
          <a:lstStyle>
            <a:lvl1pPr>
              <a:buNone/>
              <a:defRPr lang="en-US" sz="2800" b="1" kern="1200" dirty="0">
                <a:solidFill>
                  <a:schemeClr val="accent2"/>
                </a:solidFill>
                <a:latin typeface="Roboto Black" panose="02000000000000000000" pitchFamily="2" charset="0"/>
                <a:ea typeface="Roboto Black" panose="02000000000000000000" pitchFamily="2" charset="0"/>
                <a:cs typeface="Helvetica" panose="020B0604020202020204" pitchFamily="34" charset="0"/>
              </a:defRPr>
            </a:lvl1pPr>
          </a:lstStyle>
          <a:p>
            <a:pPr lvl="0"/>
            <a:r>
              <a:rPr lang="en-US" dirty="0"/>
              <a:t>Title of your slide</a:t>
            </a:r>
          </a:p>
        </p:txBody>
      </p:sp>
      <p:pic>
        <p:nvPicPr>
          <p:cNvPr id="2" name="Image 1">
            <a:extLst>
              <a:ext uri="{FF2B5EF4-FFF2-40B4-BE49-F238E27FC236}">
                <a16:creationId xmlns:a16="http://schemas.microsoft.com/office/drawing/2014/main" id="{58400792-7E4F-471C-8227-588FF4ACA9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7289" y="335982"/>
            <a:ext cx="1918003" cy="519233"/>
          </a:xfrm>
          <a:prstGeom prst="rect">
            <a:avLst/>
          </a:prstGeom>
        </p:spPr>
      </p:pic>
      <p:pic>
        <p:nvPicPr>
          <p:cNvPr id="10" name="Image 9">
            <a:extLst>
              <a:ext uri="{FF2B5EF4-FFF2-40B4-BE49-F238E27FC236}">
                <a16:creationId xmlns:a16="http://schemas.microsoft.com/office/drawing/2014/main" id="{750C96BA-13C2-4649-9D10-B3F51EB542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7" y="317543"/>
            <a:ext cx="929122" cy="527014"/>
          </a:xfrm>
          <a:prstGeom prst="rect">
            <a:avLst/>
          </a:prstGeom>
        </p:spPr>
      </p:pic>
    </p:spTree>
    <p:extLst>
      <p:ext uri="{BB962C8B-B14F-4D97-AF65-F5344CB8AC3E}">
        <p14:creationId xmlns:p14="http://schemas.microsoft.com/office/powerpoint/2010/main" val="383816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9F86F-36C4-4533-A6CC-4C0EA5E97C0B}"/>
              </a:ext>
            </a:extLst>
          </p:cNvPr>
          <p:cNvSpPr>
            <a:spLocks noGrp="1"/>
          </p:cNvSpPr>
          <p:nvPr>
            <p:ph type="title" hasCustomPrompt="1"/>
          </p:nvPr>
        </p:nvSpPr>
        <p:spPr>
          <a:xfrm>
            <a:off x="838200" y="381118"/>
            <a:ext cx="3476105" cy="1096041"/>
          </a:xfrm>
        </p:spPr>
        <p:txBody>
          <a:bodyPr anchor="b">
            <a:normAutofit/>
          </a:bodyPr>
          <a:lstStyle>
            <a:lvl1pPr>
              <a:defRPr sz="2400" b="1">
                <a:latin typeface="Roboto Black" panose="02000000000000000000" pitchFamily="2" charset="0"/>
                <a:ea typeface="Roboto Black" panose="02000000000000000000" pitchFamily="2" charset="0"/>
              </a:defRPr>
            </a:lvl1pPr>
          </a:lstStyle>
          <a:p>
            <a:r>
              <a:rPr lang="fr-FR" dirty="0" err="1"/>
              <a:t>Title</a:t>
            </a:r>
            <a:r>
              <a:rPr lang="fr-FR" dirty="0"/>
              <a:t> of </a:t>
            </a:r>
            <a:r>
              <a:rPr lang="fr-FR" dirty="0" err="1"/>
              <a:t>your</a:t>
            </a:r>
            <a:r>
              <a:rPr lang="fr-FR" dirty="0"/>
              <a:t> graph</a:t>
            </a:r>
          </a:p>
        </p:txBody>
      </p:sp>
      <p:sp>
        <p:nvSpPr>
          <p:cNvPr id="4" name="Espace réservé du pied de page 3">
            <a:extLst>
              <a:ext uri="{FF2B5EF4-FFF2-40B4-BE49-F238E27FC236}">
                <a16:creationId xmlns:a16="http://schemas.microsoft.com/office/drawing/2014/main" id="{703B5774-1D2C-4827-BD3A-DCE70D1E604A}"/>
              </a:ext>
            </a:extLst>
          </p:cNvPr>
          <p:cNvSpPr>
            <a:spLocks noGrp="1"/>
          </p:cNvSpPr>
          <p:nvPr>
            <p:ph type="ftr" sz="quarter" idx="11"/>
          </p:nvPr>
        </p:nvSpPr>
        <p:spPr/>
        <p:txBody>
          <a:bodyPr/>
          <a:lstStyle/>
          <a:p>
            <a:r>
              <a:rPr lang="fr-FR"/>
              <a:t>Presentation title</a:t>
            </a:r>
            <a:endParaRPr lang="fr-FR" dirty="0"/>
          </a:p>
        </p:txBody>
      </p:sp>
      <p:sp>
        <p:nvSpPr>
          <p:cNvPr id="5" name="Espace réservé du numéro de diapositive 4">
            <a:extLst>
              <a:ext uri="{FF2B5EF4-FFF2-40B4-BE49-F238E27FC236}">
                <a16:creationId xmlns:a16="http://schemas.microsoft.com/office/drawing/2014/main" id="{067B7F20-7373-49F1-8018-F5E00FDD606B}"/>
              </a:ext>
            </a:extLst>
          </p:cNvPr>
          <p:cNvSpPr>
            <a:spLocks noGrp="1"/>
          </p:cNvSpPr>
          <p:nvPr>
            <p:ph type="sldNum" sz="quarter" idx="12"/>
          </p:nvPr>
        </p:nvSpPr>
        <p:spPr/>
        <p:txBody>
          <a:bodyPr/>
          <a:lstStyle/>
          <a:p>
            <a:fld id="{03E1E230-A5AE-4734-B68A-40B6135A48FB}" type="slidenum">
              <a:rPr lang="fr-FR" smtClean="0"/>
              <a:t>‹Nº›</a:t>
            </a:fld>
            <a:endParaRPr lang="fr-FR"/>
          </a:p>
        </p:txBody>
      </p:sp>
      <p:sp>
        <p:nvSpPr>
          <p:cNvPr id="7" name="Espace réservé du graphique 6">
            <a:extLst>
              <a:ext uri="{FF2B5EF4-FFF2-40B4-BE49-F238E27FC236}">
                <a16:creationId xmlns:a16="http://schemas.microsoft.com/office/drawing/2014/main" id="{C21E7B21-01BC-4676-96BE-38277105D20A}"/>
              </a:ext>
            </a:extLst>
          </p:cNvPr>
          <p:cNvSpPr>
            <a:spLocks noGrp="1"/>
          </p:cNvSpPr>
          <p:nvPr>
            <p:ph type="chart" sz="quarter" idx="13" hasCustomPrompt="1"/>
          </p:nvPr>
        </p:nvSpPr>
        <p:spPr>
          <a:xfrm>
            <a:off x="4546600" y="381118"/>
            <a:ext cx="6807200" cy="5695486"/>
          </a:xfrm>
        </p:spPr>
        <p:txBody>
          <a:bodyPr/>
          <a:lstStyle>
            <a:lvl1pPr>
              <a:defRPr/>
            </a:lvl1pPr>
          </a:lstStyle>
          <a:p>
            <a:r>
              <a:rPr lang="fr-FR" dirty="0"/>
              <a:t>Graph</a:t>
            </a:r>
          </a:p>
        </p:txBody>
      </p:sp>
      <p:sp>
        <p:nvSpPr>
          <p:cNvPr id="14" name="Espace réservé du texte 13">
            <a:extLst>
              <a:ext uri="{FF2B5EF4-FFF2-40B4-BE49-F238E27FC236}">
                <a16:creationId xmlns:a16="http://schemas.microsoft.com/office/drawing/2014/main" id="{22E78835-319B-46FC-9D2E-0F4EE1BE79C5}"/>
              </a:ext>
            </a:extLst>
          </p:cNvPr>
          <p:cNvSpPr>
            <a:spLocks noGrp="1"/>
          </p:cNvSpPr>
          <p:nvPr>
            <p:ph type="body" sz="quarter" idx="14" hasCustomPrompt="1"/>
          </p:nvPr>
        </p:nvSpPr>
        <p:spPr>
          <a:xfrm>
            <a:off x="838200" y="2701636"/>
            <a:ext cx="3533775" cy="3374968"/>
          </a:xfrm>
        </p:spPr>
        <p:txBody>
          <a:bodyPr>
            <a:normAutofit/>
          </a:bodyPr>
          <a:lstStyle>
            <a:lvl1pPr>
              <a:defRPr lang="fr-FR" sz="2000" kern="1200" dirty="0">
                <a:solidFill>
                  <a:schemeClr val="tx1">
                    <a:lumMod val="75000"/>
                    <a:lumOff val="25000"/>
                  </a:schemeClr>
                </a:solidFill>
                <a:latin typeface="Roboto "/>
                <a:ea typeface="+mn-ea"/>
                <a:cs typeface="+mn-cs"/>
              </a:defRPr>
            </a:lvl1pPr>
            <a:lvl2pPr>
              <a:defRPr sz="1600">
                <a:latin typeface="Roboto "/>
              </a:defRPr>
            </a:lvl2pPr>
            <a:lvl3pPr>
              <a:defRPr sz="1400">
                <a:latin typeface="Roboto "/>
              </a:defRPr>
            </a:lvl3pPr>
          </a:lstStyle>
          <a:p>
            <a:pPr marL="448073" lvl="0" indent="-384063" algn="l" defTabSz="914400" rtl="0" eaLnBrk="1" latinLnBrk="0" hangingPunct="1">
              <a:lnSpc>
                <a:spcPct val="90000"/>
              </a:lnSpc>
              <a:spcBef>
                <a:spcPts val="1000"/>
              </a:spcBef>
              <a:buClr>
                <a:schemeClr val="accent2"/>
              </a:buClr>
              <a:buFont typeface="Courier New" panose="02070309020205020404" pitchFamily="49" charset="0"/>
              <a:buChar char="o"/>
            </a:pPr>
            <a:r>
              <a:rPr lang="fr-FR" dirty="0"/>
              <a:t>Bullet type 1</a:t>
            </a:r>
          </a:p>
          <a:p>
            <a:pPr lvl="1"/>
            <a:r>
              <a:rPr lang="fr-FR" dirty="0"/>
              <a:t>Bullet type 2</a:t>
            </a:r>
          </a:p>
          <a:p>
            <a:pPr lvl="2"/>
            <a:r>
              <a:rPr lang="fr-FR" dirty="0"/>
              <a:t>Bullet type 3</a:t>
            </a:r>
          </a:p>
        </p:txBody>
      </p:sp>
      <p:sp>
        <p:nvSpPr>
          <p:cNvPr id="20" name="Espace réservé du texte 19">
            <a:extLst>
              <a:ext uri="{FF2B5EF4-FFF2-40B4-BE49-F238E27FC236}">
                <a16:creationId xmlns:a16="http://schemas.microsoft.com/office/drawing/2014/main" id="{5404CC57-37D5-42EB-A761-8394AA5A555C}"/>
              </a:ext>
            </a:extLst>
          </p:cNvPr>
          <p:cNvSpPr>
            <a:spLocks noGrp="1"/>
          </p:cNvSpPr>
          <p:nvPr>
            <p:ph type="body" sz="quarter" idx="15" hasCustomPrompt="1"/>
          </p:nvPr>
        </p:nvSpPr>
        <p:spPr>
          <a:xfrm>
            <a:off x="838200" y="1611313"/>
            <a:ext cx="3476625" cy="954087"/>
          </a:xfrm>
        </p:spPr>
        <p:txBody>
          <a:bodyPr anchor="b">
            <a:normAutofit/>
          </a:bodyPr>
          <a:lstStyle>
            <a:lvl1pPr marL="0" indent="0">
              <a:buNone/>
              <a:defRPr sz="2000">
                <a:latin typeface="Roboto "/>
              </a:defRPr>
            </a:lvl1pPr>
          </a:lstStyle>
          <a:p>
            <a:pPr lvl="0"/>
            <a:r>
              <a:rPr lang="fr-FR" dirty="0" err="1"/>
              <a:t>Sub-title</a:t>
            </a:r>
            <a:r>
              <a:rPr lang="fr-FR" dirty="0"/>
              <a:t> of </a:t>
            </a:r>
            <a:r>
              <a:rPr lang="fr-FR" dirty="0" err="1"/>
              <a:t>your</a:t>
            </a:r>
            <a:r>
              <a:rPr lang="fr-FR" dirty="0"/>
              <a:t> graph</a:t>
            </a:r>
          </a:p>
        </p:txBody>
      </p:sp>
      <p:pic>
        <p:nvPicPr>
          <p:cNvPr id="6" name="Image 5">
            <a:extLst>
              <a:ext uri="{FF2B5EF4-FFF2-40B4-BE49-F238E27FC236}">
                <a16:creationId xmlns:a16="http://schemas.microsoft.com/office/drawing/2014/main" id="{03F35899-8DBC-4880-AAB8-2AD9C65CA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13" y="6212112"/>
            <a:ext cx="1638300" cy="443513"/>
          </a:xfrm>
          <a:prstGeom prst="rect">
            <a:avLst/>
          </a:prstGeom>
        </p:spPr>
      </p:pic>
    </p:spTree>
    <p:extLst>
      <p:ext uri="{BB962C8B-B14F-4D97-AF65-F5344CB8AC3E}">
        <p14:creationId xmlns:p14="http://schemas.microsoft.com/office/powerpoint/2010/main" val="254038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mage RIGHT &amp; Small title &amp; text">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CB9EDC22-A386-4877-8EB0-CA35F8EFDCD9}"/>
              </a:ext>
            </a:extLst>
          </p:cNvPr>
          <p:cNvSpPr>
            <a:spLocks noGrp="1"/>
          </p:cNvSpPr>
          <p:nvPr>
            <p:ph type="ftr" sz="quarter" idx="11"/>
          </p:nvPr>
        </p:nvSpPr>
        <p:spPr/>
        <p:txBody>
          <a:bodyPr/>
          <a:lstStyle/>
          <a:p>
            <a:r>
              <a:rPr lang="fr-FR"/>
              <a:t>Presentation title</a:t>
            </a:r>
            <a:endParaRPr lang="fr-FR" dirty="0"/>
          </a:p>
        </p:txBody>
      </p:sp>
      <p:sp>
        <p:nvSpPr>
          <p:cNvPr id="7" name="Espace réservé du numéro de diapositive 6">
            <a:extLst>
              <a:ext uri="{FF2B5EF4-FFF2-40B4-BE49-F238E27FC236}">
                <a16:creationId xmlns:a16="http://schemas.microsoft.com/office/drawing/2014/main" id="{1150A318-3C7E-458F-94F0-597CD0F9C308}"/>
              </a:ext>
            </a:extLst>
          </p:cNvPr>
          <p:cNvSpPr>
            <a:spLocks noGrp="1"/>
          </p:cNvSpPr>
          <p:nvPr>
            <p:ph type="sldNum" sz="quarter" idx="12"/>
          </p:nvPr>
        </p:nvSpPr>
        <p:spPr/>
        <p:txBody>
          <a:bodyPr/>
          <a:lstStyle/>
          <a:p>
            <a:fld id="{03E1E230-A5AE-4734-B68A-40B6135A48FB}" type="slidenum">
              <a:rPr lang="fr-FR" smtClean="0"/>
              <a:t>‹Nº›</a:t>
            </a:fld>
            <a:endParaRPr lang="fr-FR"/>
          </a:p>
        </p:txBody>
      </p:sp>
      <p:sp>
        <p:nvSpPr>
          <p:cNvPr id="12" name="Titre 1">
            <a:extLst>
              <a:ext uri="{FF2B5EF4-FFF2-40B4-BE49-F238E27FC236}">
                <a16:creationId xmlns:a16="http://schemas.microsoft.com/office/drawing/2014/main" id="{74343E3A-3F6E-4745-9680-D849838C94F5}"/>
              </a:ext>
            </a:extLst>
          </p:cNvPr>
          <p:cNvSpPr>
            <a:spLocks noGrp="1"/>
          </p:cNvSpPr>
          <p:nvPr>
            <p:ph type="title" hasCustomPrompt="1"/>
          </p:nvPr>
        </p:nvSpPr>
        <p:spPr>
          <a:xfrm>
            <a:off x="1333501" y="671513"/>
            <a:ext cx="2595562" cy="600075"/>
          </a:xfrm>
        </p:spPr>
        <p:txBody>
          <a:bodyPr anchor="b">
            <a:normAutofit/>
          </a:bodyPr>
          <a:lstStyle>
            <a:lvl1pPr algn="r">
              <a:defRPr lang="fr-FR" sz="2000" kern="1200" dirty="0">
                <a:solidFill>
                  <a:schemeClr val="bg1"/>
                </a:solidFill>
                <a:latin typeface="Roboto Medium" panose="02000000000000000000" pitchFamily="2" charset="0"/>
                <a:ea typeface="Roboto Medium" panose="02000000000000000000" pitchFamily="2" charset="0"/>
                <a:cs typeface="+mn-cs"/>
              </a:defRPr>
            </a:lvl1pPr>
          </a:lstStyle>
          <a:p>
            <a:r>
              <a:rPr lang="fr-FR" dirty="0" err="1"/>
              <a:t>Title</a:t>
            </a:r>
            <a:endParaRPr lang="fr-FR" dirty="0"/>
          </a:p>
        </p:txBody>
      </p:sp>
      <p:sp>
        <p:nvSpPr>
          <p:cNvPr id="17" name="Espace réservé du texte 15">
            <a:extLst>
              <a:ext uri="{FF2B5EF4-FFF2-40B4-BE49-F238E27FC236}">
                <a16:creationId xmlns:a16="http://schemas.microsoft.com/office/drawing/2014/main" id="{E4B5D821-C4EE-49B4-A1DB-CE558C9F335F}"/>
              </a:ext>
            </a:extLst>
          </p:cNvPr>
          <p:cNvSpPr>
            <a:spLocks noGrp="1"/>
          </p:cNvSpPr>
          <p:nvPr>
            <p:ph type="body" sz="quarter" idx="14" hasCustomPrompt="1"/>
          </p:nvPr>
        </p:nvSpPr>
        <p:spPr>
          <a:xfrm>
            <a:off x="819150" y="1447800"/>
            <a:ext cx="3109913" cy="1495425"/>
          </a:xfrm>
        </p:spPr>
        <p:txBody>
          <a:bodyPr>
            <a:normAutofit/>
          </a:bodyPr>
          <a:lstStyle>
            <a:lvl1pPr algn="r">
              <a:lnSpc>
                <a:spcPct val="100000"/>
              </a:lnSpc>
              <a:spcBef>
                <a:spcPts val="0"/>
              </a:spcBef>
              <a:buNone/>
              <a:defRPr sz="1400">
                <a:solidFill>
                  <a:schemeClr val="bg1"/>
                </a:solidFill>
              </a:defRPr>
            </a:lvl1pPr>
          </a:lstStyle>
          <a:p>
            <a:pPr lvl="0"/>
            <a:r>
              <a:rPr lang="en-US" dirty="0"/>
              <a:t>Text</a:t>
            </a:r>
          </a:p>
        </p:txBody>
      </p:sp>
      <p:pic>
        <p:nvPicPr>
          <p:cNvPr id="9" name="Image 8" descr="Une image contenant dessin&#10;&#10;Description générée automatiquement">
            <a:extLst>
              <a:ext uri="{FF2B5EF4-FFF2-40B4-BE49-F238E27FC236}">
                <a16:creationId xmlns:a16="http://schemas.microsoft.com/office/drawing/2014/main" id="{387ED523-9ADB-454C-A961-1EC74FBAB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8582" y="335562"/>
            <a:ext cx="1976074" cy="519233"/>
          </a:xfrm>
          <a:prstGeom prst="rect">
            <a:avLst/>
          </a:prstGeom>
        </p:spPr>
      </p:pic>
    </p:spTree>
    <p:extLst>
      <p:ext uri="{BB962C8B-B14F-4D97-AF65-F5344CB8AC3E}">
        <p14:creationId xmlns:p14="http://schemas.microsoft.com/office/powerpoint/2010/main" val="219602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mage RIGHT &amp; Small title &amp; text BAS">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CB9EDC22-A386-4877-8EB0-CA35F8EFDCD9}"/>
              </a:ext>
            </a:extLst>
          </p:cNvPr>
          <p:cNvSpPr>
            <a:spLocks noGrp="1"/>
          </p:cNvSpPr>
          <p:nvPr>
            <p:ph type="ftr" sz="quarter" idx="11"/>
          </p:nvPr>
        </p:nvSpPr>
        <p:spPr/>
        <p:txBody>
          <a:bodyPr/>
          <a:lstStyle/>
          <a:p>
            <a:r>
              <a:rPr lang="fr-FR"/>
              <a:t>Presentation title</a:t>
            </a:r>
            <a:endParaRPr lang="fr-FR" dirty="0"/>
          </a:p>
        </p:txBody>
      </p:sp>
      <p:sp>
        <p:nvSpPr>
          <p:cNvPr id="7" name="Espace réservé du numéro de diapositive 6">
            <a:extLst>
              <a:ext uri="{FF2B5EF4-FFF2-40B4-BE49-F238E27FC236}">
                <a16:creationId xmlns:a16="http://schemas.microsoft.com/office/drawing/2014/main" id="{1150A318-3C7E-458F-94F0-597CD0F9C308}"/>
              </a:ext>
            </a:extLst>
          </p:cNvPr>
          <p:cNvSpPr>
            <a:spLocks noGrp="1"/>
          </p:cNvSpPr>
          <p:nvPr>
            <p:ph type="sldNum" sz="quarter" idx="12"/>
          </p:nvPr>
        </p:nvSpPr>
        <p:spPr/>
        <p:txBody>
          <a:bodyPr/>
          <a:lstStyle/>
          <a:p>
            <a:fld id="{03E1E230-A5AE-4734-B68A-40B6135A48FB}" type="slidenum">
              <a:rPr lang="fr-FR" smtClean="0"/>
              <a:t>‹Nº›</a:t>
            </a:fld>
            <a:endParaRPr lang="fr-FR"/>
          </a:p>
        </p:txBody>
      </p:sp>
      <p:sp>
        <p:nvSpPr>
          <p:cNvPr id="12" name="Titre 1">
            <a:extLst>
              <a:ext uri="{FF2B5EF4-FFF2-40B4-BE49-F238E27FC236}">
                <a16:creationId xmlns:a16="http://schemas.microsoft.com/office/drawing/2014/main" id="{74343E3A-3F6E-4745-9680-D849838C94F5}"/>
              </a:ext>
            </a:extLst>
          </p:cNvPr>
          <p:cNvSpPr>
            <a:spLocks noGrp="1"/>
          </p:cNvSpPr>
          <p:nvPr>
            <p:ph type="title" hasCustomPrompt="1"/>
          </p:nvPr>
        </p:nvSpPr>
        <p:spPr>
          <a:xfrm>
            <a:off x="1333501" y="3367088"/>
            <a:ext cx="2595562" cy="600075"/>
          </a:xfrm>
        </p:spPr>
        <p:txBody>
          <a:bodyPr anchor="b">
            <a:normAutofit/>
          </a:bodyPr>
          <a:lstStyle>
            <a:lvl1pPr algn="r">
              <a:defRPr lang="fr-FR" sz="2000" kern="1200" dirty="0">
                <a:solidFill>
                  <a:schemeClr val="bg1"/>
                </a:solidFill>
                <a:latin typeface="Roboto Medium" panose="02000000000000000000" pitchFamily="2" charset="0"/>
                <a:ea typeface="Roboto Medium" panose="02000000000000000000" pitchFamily="2" charset="0"/>
                <a:cs typeface="+mn-cs"/>
              </a:defRPr>
            </a:lvl1pPr>
          </a:lstStyle>
          <a:p>
            <a:r>
              <a:rPr lang="fr-FR" dirty="0" err="1"/>
              <a:t>Title</a:t>
            </a:r>
            <a:endParaRPr lang="fr-FR" dirty="0"/>
          </a:p>
        </p:txBody>
      </p:sp>
      <p:sp>
        <p:nvSpPr>
          <p:cNvPr id="17" name="Espace réservé du texte 15">
            <a:extLst>
              <a:ext uri="{FF2B5EF4-FFF2-40B4-BE49-F238E27FC236}">
                <a16:creationId xmlns:a16="http://schemas.microsoft.com/office/drawing/2014/main" id="{E4B5D821-C4EE-49B4-A1DB-CE558C9F335F}"/>
              </a:ext>
            </a:extLst>
          </p:cNvPr>
          <p:cNvSpPr>
            <a:spLocks noGrp="1"/>
          </p:cNvSpPr>
          <p:nvPr>
            <p:ph type="body" sz="quarter" idx="14" hasCustomPrompt="1"/>
          </p:nvPr>
        </p:nvSpPr>
        <p:spPr>
          <a:xfrm>
            <a:off x="819150" y="4143375"/>
            <a:ext cx="3109913" cy="1495425"/>
          </a:xfrm>
        </p:spPr>
        <p:txBody>
          <a:bodyPr>
            <a:normAutofit/>
          </a:bodyPr>
          <a:lstStyle>
            <a:lvl1pPr algn="r">
              <a:lnSpc>
                <a:spcPct val="100000"/>
              </a:lnSpc>
              <a:spcBef>
                <a:spcPts val="0"/>
              </a:spcBef>
              <a:buNone/>
              <a:defRPr sz="1400">
                <a:solidFill>
                  <a:schemeClr val="bg1"/>
                </a:solidFill>
              </a:defRPr>
            </a:lvl1pPr>
          </a:lstStyle>
          <a:p>
            <a:pPr lvl="0"/>
            <a:r>
              <a:rPr lang="en-US" dirty="0"/>
              <a:t>Text</a:t>
            </a:r>
          </a:p>
        </p:txBody>
      </p:sp>
      <p:pic>
        <p:nvPicPr>
          <p:cNvPr id="21" name="Image 20">
            <a:extLst>
              <a:ext uri="{FF2B5EF4-FFF2-40B4-BE49-F238E27FC236}">
                <a16:creationId xmlns:a16="http://schemas.microsoft.com/office/drawing/2014/main" id="{7425F00E-AE09-49F3-8272-A5A1D3EE4C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7289" y="335982"/>
            <a:ext cx="1918003" cy="519233"/>
          </a:xfrm>
          <a:prstGeom prst="rect">
            <a:avLst/>
          </a:prstGeom>
        </p:spPr>
      </p:pic>
    </p:spTree>
    <p:extLst>
      <p:ext uri="{BB962C8B-B14F-4D97-AF65-F5344CB8AC3E}">
        <p14:creationId xmlns:p14="http://schemas.microsoft.com/office/powerpoint/2010/main" val="60118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Image and title grey box">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AF3ED2FE-0C1D-4DFD-B27C-0C4FBC925A95}"/>
              </a:ext>
            </a:extLst>
          </p:cNvPr>
          <p:cNvSpPr>
            <a:spLocks noGrp="1"/>
          </p:cNvSpPr>
          <p:nvPr>
            <p:ph type="ftr" sz="quarter" idx="11"/>
          </p:nvPr>
        </p:nvSpPr>
        <p:spPr/>
        <p:txBody>
          <a:bodyPr/>
          <a:lstStyle/>
          <a:p>
            <a:r>
              <a:rPr lang="fr-FR"/>
              <a:t>Presentation title</a:t>
            </a:r>
            <a:endParaRPr lang="fr-FR" dirty="0"/>
          </a:p>
        </p:txBody>
      </p:sp>
      <p:sp>
        <p:nvSpPr>
          <p:cNvPr id="7" name="Espace réservé du numéro de diapositive 6">
            <a:extLst>
              <a:ext uri="{FF2B5EF4-FFF2-40B4-BE49-F238E27FC236}">
                <a16:creationId xmlns:a16="http://schemas.microsoft.com/office/drawing/2014/main" id="{43CA76F5-CBEB-4605-85CD-EF3E4DB76867}"/>
              </a:ext>
            </a:extLst>
          </p:cNvPr>
          <p:cNvSpPr>
            <a:spLocks noGrp="1"/>
          </p:cNvSpPr>
          <p:nvPr>
            <p:ph type="sldNum" sz="quarter" idx="12"/>
          </p:nvPr>
        </p:nvSpPr>
        <p:spPr/>
        <p:txBody>
          <a:bodyPr/>
          <a:lstStyle/>
          <a:p>
            <a:fld id="{03E1E230-A5AE-4734-B68A-40B6135A48FB}" type="slidenum">
              <a:rPr lang="fr-FR" smtClean="0"/>
              <a:t>‹Nº›</a:t>
            </a:fld>
            <a:endParaRPr lang="fr-FR"/>
          </a:p>
        </p:txBody>
      </p:sp>
      <p:pic>
        <p:nvPicPr>
          <p:cNvPr id="4" name="Image 3">
            <a:extLst>
              <a:ext uri="{FF2B5EF4-FFF2-40B4-BE49-F238E27FC236}">
                <a16:creationId xmlns:a16="http://schemas.microsoft.com/office/drawing/2014/main" id="{AF8CF880-E57F-48D8-9BA0-BFAC66E84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7289" y="335982"/>
            <a:ext cx="1918003" cy="519233"/>
          </a:xfrm>
          <a:prstGeom prst="rect">
            <a:avLst/>
          </a:prstGeom>
        </p:spPr>
      </p:pic>
      <p:sp>
        <p:nvSpPr>
          <p:cNvPr id="5" name="Rectangle 4">
            <a:extLst>
              <a:ext uri="{FF2B5EF4-FFF2-40B4-BE49-F238E27FC236}">
                <a16:creationId xmlns:a16="http://schemas.microsoft.com/office/drawing/2014/main" id="{B811AE03-6E03-4813-B705-0853ABA50614}"/>
              </a:ext>
            </a:extLst>
          </p:cNvPr>
          <p:cNvSpPr/>
          <p:nvPr userDrawn="1"/>
        </p:nvSpPr>
        <p:spPr>
          <a:xfrm>
            <a:off x="0" y="208014"/>
            <a:ext cx="4543425" cy="83185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space réservé du texte 10">
            <a:extLst>
              <a:ext uri="{FF2B5EF4-FFF2-40B4-BE49-F238E27FC236}">
                <a16:creationId xmlns:a16="http://schemas.microsoft.com/office/drawing/2014/main" id="{2C55B3BA-5E1E-4303-A11C-078004FF2770}"/>
              </a:ext>
            </a:extLst>
          </p:cNvPr>
          <p:cNvSpPr>
            <a:spLocks noGrp="1"/>
          </p:cNvSpPr>
          <p:nvPr>
            <p:ph type="body" sz="quarter" idx="13" hasCustomPrompt="1"/>
          </p:nvPr>
        </p:nvSpPr>
        <p:spPr>
          <a:xfrm>
            <a:off x="605443" y="324982"/>
            <a:ext cx="3636997" cy="600075"/>
          </a:xfrm>
        </p:spPr>
        <p:txBody>
          <a:bodyPr anchor="b"/>
          <a:lstStyle>
            <a:lvl1pPr algn="r">
              <a:buNone/>
              <a:defRPr lang="en-US" sz="2800" b="1" kern="1200" dirty="0">
                <a:solidFill>
                  <a:schemeClr val="bg1"/>
                </a:solidFill>
                <a:latin typeface="Roboto Black" panose="02000000000000000000" pitchFamily="2" charset="0"/>
                <a:ea typeface="Roboto Black" panose="02000000000000000000" pitchFamily="2" charset="0"/>
                <a:cs typeface="Helvetica" panose="020B0604020202020204" pitchFamily="34" charset="0"/>
              </a:defRPr>
            </a:lvl1pPr>
          </a:lstStyle>
          <a:p>
            <a:pPr lvl="0"/>
            <a:r>
              <a:rPr lang="en-US" dirty="0"/>
              <a:t>Title of your slide</a:t>
            </a:r>
          </a:p>
        </p:txBody>
      </p:sp>
    </p:spTree>
    <p:extLst>
      <p:ext uri="{BB962C8B-B14F-4D97-AF65-F5344CB8AC3E}">
        <p14:creationId xmlns:p14="http://schemas.microsoft.com/office/powerpoint/2010/main" val="160721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nd title">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AF3ED2FE-0C1D-4DFD-B27C-0C4FBC925A95}"/>
              </a:ext>
            </a:extLst>
          </p:cNvPr>
          <p:cNvSpPr>
            <a:spLocks noGrp="1"/>
          </p:cNvSpPr>
          <p:nvPr>
            <p:ph type="ftr" sz="quarter" idx="11"/>
          </p:nvPr>
        </p:nvSpPr>
        <p:spPr/>
        <p:txBody>
          <a:bodyPr/>
          <a:lstStyle/>
          <a:p>
            <a:r>
              <a:rPr lang="fr-FR"/>
              <a:t>Presentation title</a:t>
            </a:r>
            <a:endParaRPr lang="fr-FR" dirty="0"/>
          </a:p>
        </p:txBody>
      </p:sp>
      <p:sp>
        <p:nvSpPr>
          <p:cNvPr id="7" name="Espace réservé du numéro de diapositive 6">
            <a:extLst>
              <a:ext uri="{FF2B5EF4-FFF2-40B4-BE49-F238E27FC236}">
                <a16:creationId xmlns:a16="http://schemas.microsoft.com/office/drawing/2014/main" id="{43CA76F5-CBEB-4605-85CD-EF3E4DB76867}"/>
              </a:ext>
            </a:extLst>
          </p:cNvPr>
          <p:cNvSpPr>
            <a:spLocks noGrp="1"/>
          </p:cNvSpPr>
          <p:nvPr>
            <p:ph type="sldNum" sz="quarter" idx="12"/>
          </p:nvPr>
        </p:nvSpPr>
        <p:spPr/>
        <p:txBody>
          <a:bodyPr/>
          <a:lstStyle/>
          <a:p>
            <a:fld id="{03E1E230-A5AE-4734-B68A-40B6135A48FB}" type="slidenum">
              <a:rPr lang="fr-FR" smtClean="0"/>
              <a:t>‹Nº›</a:t>
            </a:fld>
            <a:endParaRPr lang="fr-FR"/>
          </a:p>
        </p:txBody>
      </p:sp>
      <p:pic>
        <p:nvPicPr>
          <p:cNvPr id="2" name="Image 1">
            <a:extLst>
              <a:ext uri="{FF2B5EF4-FFF2-40B4-BE49-F238E27FC236}">
                <a16:creationId xmlns:a16="http://schemas.microsoft.com/office/drawing/2014/main" id="{DE0BF4C7-4794-4EA1-9F33-7B56726B96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13" y="6212112"/>
            <a:ext cx="1638300" cy="443513"/>
          </a:xfrm>
          <a:prstGeom prst="rect">
            <a:avLst/>
          </a:prstGeom>
        </p:spPr>
      </p:pic>
    </p:spTree>
    <p:extLst>
      <p:ext uri="{BB962C8B-B14F-4D97-AF65-F5344CB8AC3E}">
        <p14:creationId xmlns:p14="http://schemas.microsoft.com/office/powerpoint/2010/main" val="411001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855D64-EFDA-45E2-B839-11206BDAEA35}"/>
              </a:ext>
            </a:extLst>
          </p:cNvPr>
          <p:cNvSpPr>
            <a:spLocks noGrp="1"/>
          </p:cNvSpPr>
          <p:nvPr>
            <p:ph type="title"/>
          </p:nvPr>
        </p:nvSpPr>
        <p:spPr>
          <a:xfrm>
            <a:off x="838200" y="134892"/>
            <a:ext cx="8272549" cy="607463"/>
          </a:xfrm>
          <a:prstGeom prst="rect">
            <a:avLst/>
          </a:prstGeom>
        </p:spPr>
        <p:txBody>
          <a:bodyPr vert="horz" lIns="91440" tIns="45720" rIns="91440" bIns="45720" rtlCol="0" anchor="b">
            <a:normAutofit/>
          </a:bodyPr>
          <a:lstStyle/>
          <a:p>
            <a:r>
              <a:rPr kumimoji="0" lang="fr-FR" sz="2800" b="1" i="0" u="none" strike="noStrike" kern="1200" cap="none" spc="0" normalizeH="0" baseline="0" noProof="0" dirty="0" err="1">
                <a:ln w="6350">
                  <a:noFill/>
                </a:ln>
                <a:solidFill>
                  <a:srgbClr val="126FD5"/>
                </a:solidFill>
                <a:effectLst/>
                <a:uLnTx/>
                <a:uFillTx/>
                <a:latin typeface="Helvetica"/>
                <a:ea typeface="+mj-ea"/>
                <a:cs typeface="+mj-cs"/>
              </a:rPr>
              <a:t>Title</a:t>
            </a:r>
            <a:r>
              <a:rPr kumimoji="0" lang="fr-FR" sz="2800" b="1" i="0" u="none" strike="noStrike" kern="1200" cap="none" spc="0" normalizeH="0" baseline="0" noProof="0" dirty="0">
                <a:ln w="6350">
                  <a:noFill/>
                </a:ln>
                <a:solidFill>
                  <a:srgbClr val="126FD5"/>
                </a:solidFill>
                <a:effectLst/>
                <a:uLnTx/>
                <a:uFillTx/>
                <a:latin typeface="Helvetica"/>
                <a:ea typeface="+mj-ea"/>
                <a:cs typeface="+mj-cs"/>
              </a:rPr>
              <a:t> of </a:t>
            </a:r>
            <a:r>
              <a:rPr kumimoji="0" lang="fr-FR" sz="2800" b="1" i="0" u="none" strike="noStrike" kern="1200" cap="none" spc="0" normalizeH="0" baseline="0" noProof="0" dirty="0" err="1">
                <a:ln w="6350">
                  <a:noFill/>
                </a:ln>
                <a:solidFill>
                  <a:srgbClr val="126FD5"/>
                </a:solidFill>
                <a:effectLst/>
                <a:uLnTx/>
                <a:uFillTx/>
                <a:latin typeface="Helvetica"/>
                <a:ea typeface="+mj-ea"/>
                <a:cs typeface="+mj-cs"/>
              </a:rPr>
              <a:t>your</a:t>
            </a:r>
            <a:r>
              <a:rPr kumimoji="0" lang="fr-FR" sz="2800" b="1" i="0" u="none" strike="noStrike" kern="1200" cap="none" spc="0" normalizeH="0" baseline="0" noProof="0" dirty="0">
                <a:ln w="6350">
                  <a:noFill/>
                </a:ln>
                <a:solidFill>
                  <a:srgbClr val="126FD5"/>
                </a:solidFill>
                <a:effectLst/>
                <a:uLnTx/>
                <a:uFillTx/>
                <a:latin typeface="Helvetica"/>
                <a:ea typeface="+mj-ea"/>
                <a:cs typeface="+mj-cs"/>
              </a:rPr>
              <a:t> slide</a:t>
            </a:r>
            <a:endParaRPr lang="fr-FR" dirty="0"/>
          </a:p>
        </p:txBody>
      </p:sp>
      <p:sp>
        <p:nvSpPr>
          <p:cNvPr id="3" name="Espace réservé du texte 2">
            <a:extLst>
              <a:ext uri="{FF2B5EF4-FFF2-40B4-BE49-F238E27FC236}">
                <a16:creationId xmlns:a16="http://schemas.microsoft.com/office/drawing/2014/main" id="{8CD208E3-A29B-43EE-ADBE-F27226CA67BF}"/>
              </a:ext>
            </a:extLst>
          </p:cNvPr>
          <p:cNvSpPr>
            <a:spLocks noGrp="1"/>
          </p:cNvSpPr>
          <p:nvPr>
            <p:ph type="body" idx="1"/>
          </p:nvPr>
        </p:nvSpPr>
        <p:spPr>
          <a:xfrm>
            <a:off x="1729046" y="1419484"/>
            <a:ext cx="9624753" cy="4696161"/>
          </a:xfrm>
          <a:prstGeom prst="rect">
            <a:avLst/>
          </a:prstGeom>
        </p:spPr>
        <p:txBody>
          <a:bodyPr vert="horz" lIns="91440" tIns="45720" rIns="91440" bIns="45720" rtlCol="0">
            <a:normAutofit/>
          </a:bodyPr>
          <a:lstStyle/>
          <a:p>
            <a:pPr lvl="0"/>
            <a:r>
              <a:rPr lang="fr-FR" dirty="0"/>
              <a:t>Bullet type 1</a:t>
            </a:r>
          </a:p>
          <a:p>
            <a:pPr lvl="1"/>
            <a:r>
              <a:rPr lang="fr-FR" dirty="0"/>
              <a:t>Bullet type 2</a:t>
            </a:r>
          </a:p>
          <a:p>
            <a:pPr lvl="2"/>
            <a:r>
              <a:rPr lang="fr-FR" dirty="0"/>
              <a:t>Bullet type 3</a:t>
            </a:r>
          </a:p>
        </p:txBody>
      </p:sp>
      <p:sp>
        <p:nvSpPr>
          <p:cNvPr id="4" name="Espace réservé de la date 3">
            <a:extLst>
              <a:ext uri="{FF2B5EF4-FFF2-40B4-BE49-F238E27FC236}">
                <a16:creationId xmlns:a16="http://schemas.microsoft.com/office/drawing/2014/main" id="{28D8632B-D83B-49E1-98FC-3CA70A505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25052-2A90-4A07-9522-159703074077}" type="datetime1">
              <a:rPr lang="fr-FR" smtClean="0"/>
              <a:t>05/07/2024</a:t>
            </a:fld>
            <a:endParaRPr lang="fr-FR" dirty="0"/>
          </a:p>
        </p:txBody>
      </p:sp>
      <p:sp>
        <p:nvSpPr>
          <p:cNvPr id="5" name="Espace réservé du pied de page 4">
            <a:extLst>
              <a:ext uri="{FF2B5EF4-FFF2-40B4-BE49-F238E27FC236}">
                <a16:creationId xmlns:a16="http://schemas.microsoft.com/office/drawing/2014/main" id="{85A6F57C-E04B-49B0-9E2A-AE04AE473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Presentation title</a:t>
            </a:r>
            <a:endParaRPr lang="fr-FR" dirty="0"/>
          </a:p>
        </p:txBody>
      </p:sp>
      <p:sp>
        <p:nvSpPr>
          <p:cNvPr id="6" name="Espace réservé du numéro de diapositive 5">
            <a:extLst>
              <a:ext uri="{FF2B5EF4-FFF2-40B4-BE49-F238E27FC236}">
                <a16:creationId xmlns:a16="http://schemas.microsoft.com/office/drawing/2014/main" id="{4553FE1F-3710-4913-AD27-3955A3A8A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1E230-A5AE-4734-B68A-40B6135A48FB}" type="slidenum">
              <a:rPr lang="fr-FR" smtClean="0"/>
              <a:t>‹Nº›</a:t>
            </a:fld>
            <a:endParaRPr lang="fr-FR" dirty="0"/>
          </a:p>
        </p:txBody>
      </p:sp>
    </p:spTree>
    <p:extLst>
      <p:ext uri="{BB962C8B-B14F-4D97-AF65-F5344CB8AC3E}">
        <p14:creationId xmlns:p14="http://schemas.microsoft.com/office/powerpoint/2010/main" val="13596848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0" r:id="rId3"/>
    <p:sldLayoutId id="2147483652" r:id="rId4"/>
    <p:sldLayoutId id="2147483654" r:id="rId5"/>
    <p:sldLayoutId id="2147483666" r:id="rId6"/>
    <p:sldLayoutId id="2147483665" r:id="rId7"/>
    <p:sldLayoutId id="2147483670" r:id="rId8"/>
    <p:sldLayoutId id="2147483663" r:id="rId9"/>
    <p:sldLayoutId id="2147483669" r:id="rId10"/>
    <p:sldLayoutId id="2147483668" r:id="rId11"/>
    <p:sldLayoutId id="2147483659" r:id="rId12"/>
  </p:sldLayoutIdLst>
  <p:hf sldNum="0" hdr="0" dt="0"/>
  <p:txStyles>
    <p:titleStyle>
      <a:lvl1pPr algn="l" defTabSz="914400" rtl="0" eaLnBrk="1" latinLnBrk="0" hangingPunct="1">
        <a:lnSpc>
          <a:spcPct val="90000"/>
        </a:lnSpc>
        <a:spcBef>
          <a:spcPct val="0"/>
        </a:spcBef>
        <a:buNone/>
        <a:defRPr lang="fr-FR" sz="2800" b="1" kern="1200" noProof="0" dirty="0">
          <a:solidFill>
            <a:schemeClr val="accent2"/>
          </a:solidFill>
          <a:latin typeface="Roboto "/>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Courier New" panose="02070309020205020404" pitchFamily="49" charset="0"/>
        <a:buChar char="o"/>
        <a:defRPr sz="2400" kern="1200">
          <a:solidFill>
            <a:schemeClr val="tx1">
              <a:lumMod val="75000"/>
              <a:lumOff val="25000"/>
            </a:schemeClr>
          </a:solidFill>
          <a:latin typeface="Roboto "/>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800" kern="1200">
          <a:solidFill>
            <a:schemeClr val="tx1">
              <a:lumMod val="65000"/>
              <a:lumOff val="35000"/>
            </a:schemeClr>
          </a:solidFill>
          <a:latin typeface="Roboto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88136-30C1-4990-BCD0-49C8379C3395}"/>
              </a:ext>
            </a:extLst>
          </p:cNvPr>
          <p:cNvSpPr>
            <a:spLocks noGrp="1"/>
          </p:cNvSpPr>
          <p:nvPr>
            <p:ph type="ctrTitle"/>
          </p:nvPr>
        </p:nvSpPr>
        <p:spPr>
          <a:xfrm>
            <a:off x="3898107" y="1826151"/>
            <a:ext cx="4395783" cy="2498981"/>
          </a:xfrm>
        </p:spPr>
        <p:txBody>
          <a:bodyPr>
            <a:noAutofit/>
          </a:bodyPr>
          <a:lstStyle/>
          <a:p>
            <a:pPr algn="ctr"/>
            <a:r>
              <a:rPr lang="fr-FR" sz="3000" err="1">
                <a:solidFill>
                  <a:srgbClr val="FFFFFF"/>
                </a:solidFill>
                <a:latin typeface="Fira Sans ExtraBold"/>
                <a:cs typeface="Helvetica"/>
              </a:rPr>
              <a:t>Implementation</a:t>
            </a:r>
            <a:r>
              <a:rPr lang="fr-FR" sz="3000">
                <a:solidFill>
                  <a:srgbClr val="FFFFFF"/>
                </a:solidFill>
                <a:latin typeface="Fira Sans ExtraBold"/>
                <a:cs typeface="Helvetica"/>
              </a:rPr>
              <a:t> of an </a:t>
            </a:r>
            <a:r>
              <a:rPr lang="fr-FR" sz="3000" err="1">
                <a:solidFill>
                  <a:srgbClr val="FFFFFF"/>
                </a:solidFill>
                <a:latin typeface="Fira Sans ExtraBold"/>
                <a:cs typeface="Helvetica"/>
              </a:rPr>
              <a:t>Opening</a:t>
            </a:r>
            <a:r>
              <a:rPr lang="fr-FR" sz="3000">
                <a:solidFill>
                  <a:srgbClr val="FFFFFF"/>
                </a:solidFill>
                <a:latin typeface="Fira Sans ExtraBold"/>
                <a:cs typeface="Helvetica"/>
              </a:rPr>
              <a:t> </a:t>
            </a:r>
            <a:r>
              <a:rPr lang="fr-FR" sz="3000" err="1">
                <a:solidFill>
                  <a:srgbClr val="FFFFFF"/>
                </a:solidFill>
                <a:latin typeface="Fira Sans ExtraBold"/>
                <a:cs typeface="Helvetica"/>
              </a:rPr>
              <a:t>Resistor</a:t>
            </a:r>
            <a:r>
              <a:rPr lang="fr-FR" sz="3000">
                <a:solidFill>
                  <a:srgbClr val="FFFFFF"/>
                </a:solidFill>
                <a:latin typeface="Fira Sans ExtraBold"/>
                <a:cs typeface="Helvetica"/>
              </a:rPr>
              <a:t> to </a:t>
            </a:r>
            <a:r>
              <a:rPr lang="fr-FR" sz="3000" err="1">
                <a:solidFill>
                  <a:srgbClr val="FFFFFF"/>
                </a:solidFill>
                <a:latin typeface="Fira Sans ExtraBold"/>
                <a:cs typeface="Helvetica"/>
              </a:rPr>
              <a:t>Mitigate</a:t>
            </a:r>
            <a:r>
              <a:rPr lang="fr-FR" sz="3000">
                <a:solidFill>
                  <a:srgbClr val="FFFFFF"/>
                </a:solidFill>
                <a:latin typeface="Fira Sans ExtraBold"/>
                <a:cs typeface="Helvetica"/>
              </a:rPr>
              <a:t> TRV in a </a:t>
            </a:r>
            <a:r>
              <a:rPr lang="fr-FR" sz="3000" dirty="0">
                <a:solidFill>
                  <a:srgbClr val="FFFFFF"/>
                </a:solidFill>
                <a:latin typeface="Fira Sans ExtraBold"/>
                <a:cs typeface="Helvetica"/>
              </a:rPr>
              <a:t>Hydroelectric</a:t>
            </a:r>
            <a:r>
              <a:rPr lang="fr-FR" sz="3000">
                <a:solidFill>
                  <a:srgbClr val="FFFFFF"/>
                </a:solidFill>
                <a:latin typeface="Fira Sans ExtraBold"/>
                <a:cs typeface="Helvetica"/>
              </a:rPr>
              <a:t> Project in the </a:t>
            </a:r>
            <a:r>
              <a:rPr lang="fr-FR" sz="3000" err="1">
                <a:solidFill>
                  <a:srgbClr val="FFFFFF"/>
                </a:solidFill>
                <a:latin typeface="Fira Sans ExtraBold"/>
                <a:cs typeface="Helvetica"/>
              </a:rPr>
              <a:t>Peruvian</a:t>
            </a:r>
            <a:r>
              <a:rPr lang="fr-FR" sz="3000">
                <a:solidFill>
                  <a:srgbClr val="FFFFFF"/>
                </a:solidFill>
                <a:latin typeface="Fira Sans ExtraBold"/>
                <a:cs typeface="Helvetica"/>
              </a:rPr>
              <a:t> </a:t>
            </a:r>
            <a:r>
              <a:rPr lang="fr-FR" sz="3000" dirty="0">
                <a:solidFill>
                  <a:srgbClr val="FFFFFF"/>
                </a:solidFill>
                <a:latin typeface="Fira Sans ExtraBold"/>
                <a:cs typeface="Helvetica"/>
              </a:rPr>
              <a:t>Electrical</a:t>
            </a:r>
            <a:r>
              <a:rPr lang="fr-FR" sz="3000">
                <a:solidFill>
                  <a:srgbClr val="FFFFFF"/>
                </a:solidFill>
                <a:latin typeface="Fira Sans ExtraBold"/>
                <a:cs typeface="Helvetica"/>
              </a:rPr>
              <a:t> System</a:t>
            </a:r>
            <a:endParaRPr lang="es-ES"/>
          </a:p>
        </p:txBody>
      </p:sp>
      <p:sp>
        <p:nvSpPr>
          <p:cNvPr id="3" name="Sous-titre 2">
            <a:extLst>
              <a:ext uri="{FF2B5EF4-FFF2-40B4-BE49-F238E27FC236}">
                <a16:creationId xmlns:a16="http://schemas.microsoft.com/office/drawing/2014/main" id="{30E9F427-D41B-42DC-8186-8A0DBB4E6883}"/>
              </a:ext>
            </a:extLst>
          </p:cNvPr>
          <p:cNvSpPr>
            <a:spLocks noGrp="1"/>
          </p:cNvSpPr>
          <p:nvPr>
            <p:ph type="subTitle" idx="1"/>
          </p:nvPr>
        </p:nvSpPr>
        <p:spPr>
          <a:xfrm>
            <a:off x="3898107" y="4324350"/>
            <a:ext cx="4395780" cy="922957"/>
          </a:xfrm>
        </p:spPr>
        <p:txBody>
          <a:bodyPr anchor="ctr">
            <a:normAutofit/>
          </a:bodyPr>
          <a:lstStyle/>
          <a:p>
            <a:pPr algn="ctr"/>
            <a:r>
              <a:rPr lang="fr-FR" sz="2000">
                <a:latin typeface="Fira Sans SemiBold"/>
              </a:rPr>
              <a:t>Inel</a:t>
            </a:r>
            <a:endParaRPr lang="es-ES"/>
          </a:p>
        </p:txBody>
      </p:sp>
      <p:pic>
        <p:nvPicPr>
          <p:cNvPr id="4" name="Imagen 3">
            <a:extLst>
              <a:ext uri="{FF2B5EF4-FFF2-40B4-BE49-F238E27FC236}">
                <a16:creationId xmlns:a16="http://schemas.microsoft.com/office/drawing/2014/main" id="{CD986F27-47CB-4AD9-914D-59A13844EAA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35" b="94022" l="8654" r="89973">
                        <a14:foregroundMark x1="8516" y1="57065" x2="8654" y2="33696"/>
                        <a14:foregroundMark x1="19878" y1="22721" x2="20604" y2="22011"/>
                        <a14:foregroundMark x1="19236" y1="23348" x2="19676" y2="22918"/>
                        <a14:foregroundMark x1="8654" y1="33696" x2="11597" y2="30818"/>
                        <a14:foregroundMark x1="18681" y1="73641" x2="20354" y2="83873"/>
                        <a14:foregroundMark x1="29256" y1="79186" x2="30907" y2="76359"/>
                        <a14:foregroundMark x1="35578" y1="84616" x2="37363" y2="87772"/>
                        <a14:foregroundMark x1="30907" y1="76359" x2="31812" y2="77959"/>
                        <a14:foregroundMark x1="37363" y1="87772" x2="40614" y2="81545"/>
                        <a14:foregroundMark x1="47275" y1="69837" x2="47527" y2="69565"/>
                        <a14:foregroundMark x1="46916" y1="70225" x2="47275" y2="69837"/>
                        <a14:foregroundMark x1="46416" y1="70765" x2="46547" y2="70623"/>
                        <a14:foregroundMark x1="47818" y1="75568" x2="49876" y2="89197"/>
                        <a14:foregroundMark x1="75549" y1="55707" x2="75549" y2="21196"/>
                        <a14:foregroundMark x1="75549" y1="60326" x2="75549" y2="58152"/>
                        <a14:foregroundMark x1="75549" y1="21196" x2="78357" y2="8067"/>
                        <a14:foregroundMark x1="83712" y1="17755" x2="83929" y2="18207"/>
                        <a14:foregroundMark x1="83929" y1="18207" x2="82037" y2="52533"/>
                        <a14:foregroundMark x1="89973" y1="75272" x2="88874" y2="79620"/>
                        <a14:foregroundMark x1="81319" y1="5435" x2="81181" y2="5435"/>
                        <a14:foregroundMark x1="64423" y1="65761" x2="60165" y2="67391"/>
                        <a14:foregroundMark x1="64423" y1="65217" x2="63599" y2="64130"/>
                        <a14:foregroundMark x1="65385" y1="64402" x2="64286" y2="63315"/>
                        <a14:foregroundMark x1="48246" y1="72292" x2="48214" y2="72011"/>
                        <a14:foregroundMark x1="40137" y1="78356" x2="39835" y2="78804"/>
                        <a14:foregroundMark x1="41209" y1="76766" x2="41072" y2="76969"/>
                        <a14:foregroundMark x1="41736" y1="75984" x2="41635" y2="76134"/>
                        <a14:foregroundMark x1="48352" y1="74669" x2="48352" y2="76630"/>
                        <a14:foregroundMark x1="27582" y1="86756" x2="27473" y2="86957"/>
                        <a14:foregroundMark x1="25687" y1="54620" x2="25551" y2="54979"/>
                        <a14:foregroundMark x1="25549" y1="52989" x2="24863" y2="53261"/>
                        <a14:foregroundMark x1="25687" y1="51630" x2="24863" y2="52989"/>
                        <a14:foregroundMark x1="25687" y1="54620" x2="25687" y2="55352"/>
                        <a14:foregroundMark x1="21154" y1="45652" x2="21154" y2="45652"/>
                        <a14:foregroundMark x1="74176" y1="55707" x2="74176" y2="55435"/>
                        <a14:foregroundMark x1="74176" y1="59511" x2="74176" y2="58152"/>
                        <a14:foregroundMark x1="74521" y1="52728" x2="74451" y2="52174"/>
                        <a14:foregroundMark x1="74897" y1="55707" x2="74543" y2="52900"/>
                        <a14:foregroundMark x1="74342" y1="58152" x2="74588" y2="62772"/>
                        <a14:foregroundMark x1="74863" y1="40761" x2="75000" y2="47283"/>
                        <a14:foregroundMark x1="22115" y1="94022" x2="22802" y2="94022"/>
                        <a14:foregroundMark x1="35989" y1="62228" x2="36401" y2="62228"/>
                        <a14:foregroundMark x1="36676" y1="62500" x2="36401" y2="61413"/>
                        <a14:foregroundMark x1="35989" y1="62500" x2="36676" y2="62500"/>
                        <a14:foregroundMark x1="65247" y1="64402" x2="63736" y2="64402"/>
                        <a14:foregroundMark x1="64698" y1="63587" x2="63049" y2="63859"/>
                        <a14:foregroundMark x1="64835" y1="63587" x2="63736" y2="63587"/>
                        <a14:foregroundMark x1="65110" y1="63587" x2="64698" y2="63587"/>
                        <a14:foregroundMark x1="61538" y1="66033" x2="58929" y2="79076"/>
                        <a14:foregroundMark x1="59066" y1="72011" x2="58242" y2="76902"/>
                        <a14:foregroundMark x1="74588" y1="72011" x2="74588" y2="72283"/>
                        <a14:foregroundMark x1="74588" y1="71739" x2="74588" y2="72011"/>
                        <a14:foregroundMark x1="74863" y1="72283" x2="74451" y2="73098"/>
                        <a14:foregroundMark x1="74830" y1="71545" x2="74863" y2="71739"/>
                        <a14:backgroundMark x1="58589" y1="65080" x2="36919" y2="61744"/>
                        <a14:backgroundMark x1="37360" y1="60375" x2="50687" y2="39130"/>
                        <a14:backgroundMark x1="77804" y1="41649" x2="79690" y2="41824"/>
                        <a14:backgroundMark x1="50687" y1="39130" x2="71947" y2="41105"/>
                        <a14:backgroundMark x1="79141" y1="51794" x2="76923" y2="56250"/>
                        <a14:backgroundMark x1="58133" y1="67360" x2="49807" y2="72283"/>
                        <a14:backgroundMark x1="71476" y1="59471" x2="65096" y2="63243"/>
                        <a14:backgroundMark x1="76923" y1="56250" x2="76435" y2="56539"/>
                        <a14:backgroundMark x1="26894" y1="68324" x2="28029" y2="78000"/>
                        <a14:backgroundMark x1="25438" y1="55913" x2="26268" y2="62991"/>
                        <a14:backgroundMark x1="23214" y1="36957" x2="24743" y2="49995"/>
                        <a14:backgroundMark x1="34890" y1="74457" x2="34615" y2="80978"/>
                        <a14:backgroundMark x1="34066" y1="80978" x2="34203" y2="83696"/>
                        <a14:backgroundMark x1="46429" y1="71196" x2="46291" y2="71467"/>
                        <a14:backgroundMark x1="46154" y1="70380" x2="44643" y2="73641"/>
                        <a14:backgroundMark x1="46429" y1="69837" x2="46429" y2="69837"/>
                        <a14:backgroundMark x1="46841" y1="70109" x2="46566" y2="70652"/>
                        <a14:backgroundMark x1="45330" y1="72554" x2="44231" y2="75815"/>
                        <a14:backgroundMark x1="44231" y1="75543" x2="43269" y2="77989"/>
                        <a14:backgroundMark x1="43269" y1="77174" x2="43132" y2="77989"/>
                        <a14:backgroundMark x1="73489" y1="56250" x2="73489" y2="57337"/>
                        <a14:backgroundMark x1="73626" y1="58152" x2="73764" y2="57065"/>
                        <a14:backgroundMark x1="73626" y1="55707" x2="73626" y2="58152"/>
                        <a14:backgroundMark x1="23764" y1="87772" x2="25824" y2="85870"/>
                        <a14:backgroundMark x1="27473" y1="81793" x2="26786" y2="83152"/>
                        <a14:backgroundMark x1="27610" y1="80707" x2="26374" y2="83152"/>
                        <a14:backgroundMark x1="28297" y1="79620" x2="25962" y2="84239"/>
                        <a14:backgroundMark x1="20604" y1="83424" x2="23764" y2="88315"/>
                        <a14:backgroundMark x1="23489" y1="88859" x2="22802" y2="88315"/>
                        <a14:backgroundMark x1="23077" y1="59239" x2="23901" y2="67120"/>
                        <a14:backgroundMark x1="22665" y1="58424" x2="23077" y2="62500"/>
                        <a14:backgroundMark x1="21429" y1="53533" x2="23214" y2="58424"/>
                        <a14:backgroundMark x1="22940" y1="66033" x2="23077" y2="69837"/>
                        <a14:backgroundMark x1="11813" y1="33424" x2="18132" y2="27717"/>
                        <a14:backgroundMark x1="18132" y1="27717" x2="18269" y2="27717"/>
                        <a14:backgroundMark x1="13599" y1="28533" x2="12363" y2="31793"/>
                        <a14:backgroundMark x1="19918" y1="44837" x2="19918" y2="44837"/>
                        <a14:backgroundMark x1="81868" y1="57609" x2="81456" y2="60326"/>
                        <a14:backgroundMark x1="82280" y1="54348" x2="81181" y2="64402"/>
                        <a14:backgroundMark x1="82555" y1="53261" x2="81868" y2="59239"/>
                        <a14:backgroundMark x1="81456" y1="12228" x2="82143" y2="14946"/>
                        <a14:backgroundMark x1="80769" y1="11141" x2="80632" y2="10870"/>
                        <a14:backgroundMark x1="81319" y1="11141" x2="80357" y2="12228"/>
                        <a14:backgroundMark x1="82280" y1="15489" x2="82555" y2="18207"/>
                        <a14:backgroundMark x1="50687" y1="94022" x2="51648" y2="94022"/>
                        <a14:backgroundMark x1="52198" y1="94293" x2="49176" y2="93750"/>
                        <a14:backgroundMark x1="33654" y1="80978" x2="33516" y2="83152"/>
                        <a14:backgroundMark x1="34478" y1="82609" x2="34890" y2="85054"/>
                        <a14:backgroundMark x1="43132" y1="77446" x2="42857" y2="82065"/>
                        <a14:backgroundMark x1="22665" y1="89130" x2="23626" y2="89402"/>
                        <a14:backgroundMark x1="28984" y1="78804" x2="28159" y2="80707"/>
                        <a14:backgroundMark x1="20742" y1="84239" x2="20604" y2="80978"/>
                        <a14:backgroundMark x1="74451" y1="72283" x2="74451" y2="72283"/>
                        <a14:backgroundMark x1="74176" y1="71196" x2="74451" y2="70652"/>
                        <a14:backgroundMark x1="74176" y1="70652" x2="74313" y2="71467"/>
                        <a14:backgroundMark x1="74313" y1="72011" x2="74176" y2="70380"/>
                        <a14:backgroundMark x1="74176" y1="69837" x2="74588" y2="71739"/>
                        <a14:backgroundMark x1="82418" y1="52717" x2="82280" y2="53804"/>
                        <a14:backgroundMark x1="82555" y1="52446" x2="82555" y2="52446"/>
                      </a14:backgroundRemoval>
                    </a14:imgEffect>
                  </a14:imgLayer>
                </a14:imgProps>
              </a:ext>
            </a:extLst>
          </a:blip>
          <a:stretch>
            <a:fillRect/>
          </a:stretch>
        </p:blipFill>
        <p:spPr>
          <a:xfrm>
            <a:off x="9195103" y="227477"/>
            <a:ext cx="2143457" cy="1083506"/>
          </a:xfrm>
          <a:prstGeom prst="rect">
            <a:avLst/>
          </a:prstGeom>
        </p:spPr>
      </p:pic>
    </p:spTree>
    <p:extLst>
      <p:ext uri="{BB962C8B-B14F-4D97-AF65-F5344CB8AC3E}">
        <p14:creationId xmlns:p14="http://schemas.microsoft.com/office/powerpoint/2010/main" val="103871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18" name="Espace réservé du contenu 3">
            <a:extLst>
              <a:ext uri="{FF2B5EF4-FFF2-40B4-BE49-F238E27FC236}">
                <a16:creationId xmlns:a16="http://schemas.microsoft.com/office/drawing/2014/main" id="{1A0BBAFD-EB41-4487-B9AE-C083FA9A96B7}"/>
              </a:ext>
            </a:extLst>
          </p:cNvPr>
          <p:cNvSpPr>
            <a:spLocks noGrp="1"/>
          </p:cNvSpPr>
          <p:nvPr>
            <p:ph idx="1"/>
          </p:nvPr>
        </p:nvSpPr>
        <p:spPr>
          <a:xfrm>
            <a:off x="240146" y="1219449"/>
            <a:ext cx="7022036" cy="4896196"/>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sz="2400" dirty="0"/>
          </a:p>
          <a:p>
            <a:pPr marL="1144588" lvl="1" indent="-342900">
              <a:lnSpc>
                <a:spcPct val="100000"/>
              </a:lnSpc>
              <a:spcAft>
                <a:spcPts val="800"/>
              </a:spcAft>
              <a:buFont typeface="Wingdings" panose="05000000000000000000" pitchFamily="2" charset="2"/>
              <a:buChar char="q"/>
            </a:pPr>
            <a:r>
              <a:rPr lang="es-MX" sz="2000" b="1" u="sng" dirty="0"/>
              <a:t>Network </a:t>
            </a:r>
            <a:r>
              <a:rPr lang="es-MX" sz="2000" b="1" u="sng" dirty="0" err="1"/>
              <a:t>equivalents</a:t>
            </a:r>
            <a:endParaRPr lang="es-MX" sz="2000" b="1" u="sng" dirty="0"/>
          </a:p>
          <a:p>
            <a:pPr marL="1452563" lvl="1" indent="-285750" algn="just">
              <a:spcBef>
                <a:spcPts val="600"/>
              </a:spcBef>
              <a:spcAft>
                <a:spcPts val="600"/>
              </a:spcAft>
            </a:pPr>
            <a:r>
              <a:rPr lang="en-US" dirty="0"/>
              <a:t>The network equivalents at the substations were modeled as ideal voltage sources in series with a symmetrical RL equivalent</a:t>
            </a:r>
            <a:endParaRPr lang="es-MX" dirty="0"/>
          </a:p>
        </p:txBody>
      </p:sp>
      <p:pic>
        <p:nvPicPr>
          <p:cNvPr id="10" name="Imagen 9">
            <a:extLst>
              <a:ext uri="{FF2B5EF4-FFF2-40B4-BE49-F238E27FC236}">
                <a16:creationId xmlns:a16="http://schemas.microsoft.com/office/drawing/2014/main" id="{6A15D7E0-F5CD-4120-B366-101B1BD82B39}"/>
              </a:ext>
            </a:extLst>
          </p:cNvPr>
          <p:cNvPicPr>
            <a:picLocks noChangeAspect="1"/>
          </p:cNvPicPr>
          <p:nvPr/>
        </p:nvPicPr>
        <p:blipFill>
          <a:blip r:embed="rId2"/>
          <a:stretch>
            <a:fillRect/>
          </a:stretch>
        </p:blipFill>
        <p:spPr>
          <a:xfrm>
            <a:off x="1303417" y="3151837"/>
            <a:ext cx="6328327" cy="1262428"/>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pic>
        <p:nvPicPr>
          <p:cNvPr id="5" name="Imagen 4">
            <a:extLst>
              <a:ext uri="{FF2B5EF4-FFF2-40B4-BE49-F238E27FC236}">
                <a16:creationId xmlns:a16="http://schemas.microsoft.com/office/drawing/2014/main" id="{AB4FBE09-1B8A-4CB0-A1BE-7D1D003CEA0B}"/>
              </a:ext>
            </a:extLst>
          </p:cNvPr>
          <p:cNvPicPr>
            <a:picLocks noChangeAspect="1"/>
          </p:cNvPicPr>
          <p:nvPr/>
        </p:nvPicPr>
        <p:blipFill>
          <a:blip r:embed="rId3"/>
          <a:stretch>
            <a:fillRect/>
          </a:stretch>
        </p:blipFill>
        <p:spPr>
          <a:xfrm>
            <a:off x="240748" y="4469261"/>
            <a:ext cx="2228850" cy="1076325"/>
          </a:xfrm>
          <a:prstGeom prst="rect">
            <a:avLst/>
          </a:prstGeom>
        </p:spPr>
      </p:pic>
      <p:pic>
        <p:nvPicPr>
          <p:cNvPr id="7" name="Imagen 6">
            <a:extLst>
              <a:ext uri="{FF2B5EF4-FFF2-40B4-BE49-F238E27FC236}">
                <a16:creationId xmlns:a16="http://schemas.microsoft.com/office/drawing/2014/main" id="{108199A9-F7DC-4A39-BB46-8BC6AAAC47A3}"/>
              </a:ext>
            </a:extLst>
          </p:cNvPr>
          <p:cNvPicPr>
            <a:picLocks noChangeAspect="1"/>
          </p:cNvPicPr>
          <p:nvPr/>
        </p:nvPicPr>
        <p:blipFill>
          <a:blip r:embed="rId4"/>
          <a:stretch>
            <a:fillRect/>
          </a:stretch>
        </p:blipFill>
        <p:spPr>
          <a:xfrm>
            <a:off x="3262669" y="4409449"/>
            <a:ext cx="2409825" cy="1076325"/>
          </a:xfrm>
          <a:prstGeom prst="rect">
            <a:avLst/>
          </a:prstGeom>
        </p:spPr>
      </p:pic>
      <p:pic>
        <p:nvPicPr>
          <p:cNvPr id="9" name="Imagen 8">
            <a:extLst>
              <a:ext uri="{FF2B5EF4-FFF2-40B4-BE49-F238E27FC236}">
                <a16:creationId xmlns:a16="http://schemas.microsoft.com/office/drawing/2014/main" id="{230D633C-3617-4951-84FB-455A6B65AB2B}"/>
              </a:ext>
            </a:extLst>
          </p:cNvPr>
          <p:cNvPicPr>
            <a:picLocks noChangeAspect="1"/>
          </p:cNvPicPr>
          <p:nvPr/>
        </p:nvPicPr>
        <p:blipFill>
          <a:blip r:embed="rId5"/>
          <a:stretch>
            <a:fillRect/>
          </a:stretch>
        </p:blipFill>
        <p:spPr>
          <a:xfrm>
            <a:off x="1565832" y="5378051"/>
            <a:ext cx="2228850" cy="1076325"/>
          </a:xfrm>
          <a:prstGeom prst="rect">
            <a:avLst/>
          </a:prstGeom>
        </p:spPr>
      </p:pic>
      <p:pic>
        <p:nvPicPr>
          <p:cNvPr id="13" name="Imagen 12">
            <a:extLst>
              <a:ext uri="{FF2B5EF4-FFF2-40B4-BE49-F238E27FC236}">
                <a16:creationId xmlns:a16="http://schemas.microsoft.com/office/drawing/2014/main" id="{726A1674-1C88-4779-A51B-5B961C08D0BA}"/>
              </a:ext>
            </a:extLst>
          </p:cNvPr>
          <p:cNvPicPr>
            <a:picLocks noChangeAspect="1"/>
          </p:cNvPicPr>
          <p:nvPr/>
        </p:nvPicPr>
        <p:blipFill>
          <a:blip r:embed="rId6"/>
          <a:stretch>
            <a:fillRect/>
          </a:stretch>
        </p:blipFill>
        <p:spPr>
          <a:xfrm>
            <a:off x="6057269" y="5282738"/>
            <a:ext cx="2409825" cy="1076325"/>
          </a:xfrm>
          <a:prstGeom prst="rect">
            <a:avLst/>
          </a:prstGeom>
        </p:spPr>
      </p:pic>
      <p:pic>
        <p:nvPicPr>
          <p:cNvPr id="14" name="Imagen 13">
            <a:extLst>
              <a:ext uri="{FF2B5EF4-FFF2-40B4-BE49-F238E27FC236}">
                <a16:creationId xmlns:a16="http://schemas.microsoft.com/office/drawing/2014/main" id="{1F594DD8-1AA8-4824-9FBD-A0E83079C7C1}"/>
              </a:ext>
            </a:extLst>
          </p:cNvPr>
          <p:cNvPicPr>
            <a:picLocks noChangeAspect="1"/>
          </p:cNvPicPr>
          <p:nvPr/>
        </p:nvPicPr>
        <p:blipFill>
          <a:blip r:embed="rId7"/>
          <a:stretch>
            <a:fillRect/>
          </a:stretch>
        </p:blipFill>
        <p:spPr>
          <a:xfrm>
            <a:off x="7922869" y="1772477"/>
            <a:ext cx="4028985" cy="3916333"/>
          </a:xfrm>
          <a:prstGeom prst="rect">
            <a:avLst/>
          </a:prstGeom>
        </p:spPr>
      </p:pic>
    </p:spTree>
    <p:extLst>
      <p:ext uri="{BB962C8B-B14F-4D97-AF65-F5344CB8AC3E}">
        <p14:creationId xmlns:p14="http://schemas.microsoft.com/office/powerpoint/2010/main" val="238579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18" name="Espace réservé du contenu 3">
            <a:extLst>
              <a:ext uri="{FF2B5EF4-FFF2-40B4-BE49-F238E27FC236}">
                <a16:creationId xmlns:a16="http://schemas.microsoft.com/office/drawing/2014/main" id="{1A0BBAFD-EB41-4487-B9AE-C083FA9A96B7}"/>
              </a:ext>
            </a:extLst>
          </p:cNvPr>
          <p:cNvSpPr>
            <a:spLocks noGrp="1"/>
          </p:cNvSpPr>
          <p:nvPr>
            <p:ph idx="1"/>
          </p:nvPr>
        </p:nvSpPr>
        <p:spPr>
          <a:xfrm>
            <a:off x="240146" y="1219449"/>
            <a:ext cx="7022036" cy="4896196"/>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sz="2400" dirty="0"/>
          </a:p>
          <a:p>
            <a:pPr marL="1144588" lvl="1" indent="-342900">
              <a:lnSpc>
                <a:spcPct val="100000"/>
              </a:lnSpc>
              <a:spcAft>
                <a:spcPts val="800"/>
              </a:spcAft>
              <a:buFont typeface="Wingdings" panose="05000000000000000000" pitchFamily="2" charset="2"/>
              <a:buChar char="q"/>
            </a:pPr>
            <a:r>
              <a:rPr lang="es-MX" sz="2000" b="1" u="sng" dirty="0" err="1"/>
              <a:t>Parasitic</a:t>
            </a:r>
            <a:r>
              <a:rPr lang="es-MX" sz="2000" b="1" u="sng" dirty="0"/>
              <a:t> </a:t>
            </a:r>
            <a:r>
              <a:rPr lang="es-MX" sz="2000" b="1" u="sng" dirty="0" err="1"/>
              <a:t>capacitances</a:t>
            </a:r>
            <a:r>
              <a:rPr lang="es-MX" sz="2000" b="1" u="sng" dirty="0"/>
              <a:t> </a:t>
            </a:r>
          </a:p>
          <a:p>
            <a:pPr marL="1452563" lvl="1" indent="-285750" algn="just">
              <a:spcBef>
                <a:spcPts val="600"/>
              </a:spcBef>
              <a:spcAft>
                <a:spcPts val="600"/>
              </a:spcAft>
            </a:pPr>
            <a:r>
              <a:rPr lang="en-US" dirty="0"/>
              <a:t>The capacitances associated with the equipment installed in the substation were modeled in detail.</a:t>
            </a:r>
            <a:endParaRPr lang="es-MX" dirty="0"/>
          </a:p>
        </p:txBody>
      </p:sp>
      <p:pic>
        <p:nvPicPr>
          <p:cNvPr id="5" name="Imagen 4">
            <a:extLst>
              <a:ext uri="{FF2B5EF4-FFF2-40B4-BE49-F238E27FC236}">
                <a16:creationId xmlns:a16="http://schemas.microsoft.com/office/drawing/2014/main" id="{73B11C17-8909-4F9F-9FC6-9415D7CFD3C3}"/>
              </a:ext>
            </a:extLst>
          </p:cNvPr>
          <p:cNvPicPr>
            <a:picLocks noChangeAspect="1"/>
          </p:cNvPicPr>
          <p:nvPr/>
        </p:nvPicPr>
        <p:blipFill>
          <a:blip r:embed="rId3"/>
          <a:stretch>
            <a:fillRect/>
          </a:stretch>
        </p:blipFill>
        <p:spPr>
          <a:xfrm>
            <a:off x="3442300" y="3044849"/>
            <a:ext cx="3600000" cy="1101416"/>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D2A8D8CA-F81B-4EAA-AA6B-E6B2C72A3D6A}"/>
              </a:ext>
            </a:extLst>
          </p:cNvPr>
          <p:cNvPicPr>
            <a:picLocks noChangeAspect="1"/>
          </p:cNvPicPr>
          <p:nvPr/>
        </p:nvPicPr>
        <p:blipFill>
          <a:blip r:embed="rId4"/>
          <a:stretch>
            <a:fillRect/>
          </a:stretch>
        </p:blipFill>
        <p:spPr>
          <a:xfrm>
            <a:off x="3442300" y="4345509"/>
            <a:ext cx="3600000" cy="1114054"/>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pic>
        <p:nvPicPr>
          <p:cNvPr id="9" name="Imagen 8">
            <a:extLst>
              <a:ext uri="{FF2B5EF4-FFF2-40B4-BE49-F238E27FC236}">
                <a16:creationId xmlns:a16="http://schemas.microsoft.com/office/drawing/2014/main" id="{135761BD-0EC8-4566-8A8A-95979E8BED9E}"/>
              </a:ext>
            </a:extLst>
          </p:cNvPr>
          <p:cNvPicPr>
            <a:picLocks noChangeAspect="1"/>
          </p:cNvPicPr>
          <p:nvPr/>
        </p:nvPicPr>
        <p:blipFill>
          <a:blip r:embed="rId5"/>
          <a:stretch>
            <a:fillRect/>
          </a:stretch>
        </p:blipFill>
        <p:spPr>
          <a:xfrm>
            <a:off x="3442300" y="5658807"/>
            <a:ext cx="3600000" cy="687958"/>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sp>
        <p:nvSpPr>
          <p:cNvPr id="10" name="CuadroTexto 9">
            <a:extLst>
              <a:ext uri="{FF2B5EF4-FFF2-40B4-BE49-F238E27FC236}">
                <a16:creationId xmlns:a16="http://schemas.microsoft.com/office/drawing/2014/main" id="{7EAAC4E6-35B1-4EC4-8469-9422F18F49C4}"/>
              </a:ext>
            </a:extLst>
          </p:cNvPr>
          <p:cNvSpPr txBox="1"/>
          <p:nvPr/>
        </p:nvSpPr>
        <p:spPr>
          <a:xfrm>
            <a:off x="1689100" y="3314700"/>
            <a:ext cx="1562100" cy="584775"/>
          </a:xfrm>
          <a:prstGeom prst="rect">
            <a:avLst/>
          </a:prstGeom>
          <a:solidFill>
            <a:srgbClr val="E96210"/>
          </a:solidFill>
          <a:effectLst>
            <a:outerShdw blurRad="63500" sx="102000" sy="102000" algn="ctr" rotWithShape="0">
              <a:prstClr val="black">
                <a:alpha val="40000"/>
              </a:prstClr>
            </a:outerShdw>
          </a:effectLst>
        </p:spPr>
        <p:txBody>
          <a:bodyPr wrap="square" rtlCol="0">
            <a:spAutoFit/>
          </a:bodyPr>
          <a:lstStyle>
            <a:defPPr>
              <a:defRPr lang="fr-FR"/>
            </a:defPPr>
            <a:lvl1pPr algn="ctr">
              <a:defRPr>
                <a:solidFill>
                  <a:schemeClr val="bg1"/>
                </a:solidFill>
              </a:defRPr>
            </a:lvl1pPr>
          </a:lstStyle>
          <a:p>
            <a:r>
              <a:rPr lang="en-US" sz="1600" dirty="0"/>
              <a:t>On the 220 kV side</a:t>
            </a:r>
            <a:endParaRPr lang="es-PE" sz="1600" dirty="0"/>
          </a:p>
        </p:txBody>
      </p:sp>
      <p:sp>
        <p:nvSpPr>
          <p:cNvPr id="12" name="CuadroTexto 11">
            <a:extLst>
              <a:ext uri="{FF2B5EF4-FFF2-40B4-BE49-F238E27FC236}">
                <a16:creationId xmlns:a16="http://schemas.microsoft.com/office/drawing/2014/main" id="{D6155D18-0E06-49EE-84F0-CA3EBD75A4F7}"/>
              </a:ext>
            </a:extLst>
          </p:cNvPr>
          <p:cNvSpPr txBox="1"/>
          <p:nvPr/>
        </p:nvSpPr>
        <p:spPr>
          <a:xfrm>
            <a:off x="1689100" y="4579370"/>
            <a:ext cx="1562100" cy="584775"/>
          </a:xfrm>
          <a:prstGeom prst="rect">
            <a:avLst/>
          </a:prstGeom>
          <a:solidFill>
            <a:srgbClr val="E96210"/>
          </a:solidFill>
          <a:effectLst>
            <a:outerShdw blurRad="63500" sx="102000" sy="102000" algn="ctr" rotWithShape="0">
              <a:prstClr val="black">
                <a:alpha val="40000"/>
              </a:prstClr>
            </a:outerShdw>
          </a:effectLst>
        </p:spPr>
        <p:txBody>
          <a:bodyPr wrap="square" rtlCol="0">
            <a:spAutoFit/>
          </a:bodyPr>
          <a:lstStyle>
            <a:defPPr>
              <a:defRPr lang="fr-FR"/>
            </a:defPPr>
            <a:lvl1pPr algn="ctr">
              <a:defRPr>
                <a:solidFill>
                  <a:schemeClr val="bg1"/>
                </a:solidFill>
              </a:defRPr>
            </a:lvl1pPr>
          </a:lstStyle>
          <a:p>
            <a:r>
              <a:rPr lang="en-US" sz="1600" dirty="0"/>
              <a:t>On the 500 kV side</a:t>
            </a:r>
            <a:endParaRPr lang="es-PE" sz="1600" dirty="0"/>
          </a:p>
        </p:txBody>
      </p:sp>
      <p:sp>
        <p:nvSpPr>
          <p:cNvPr id="13" name="CuadroTexto 12">
            <a:extLst>
              <a:ext uri="{FF2B5EF4-FFF2-40B4-BE49-F238E27FC236}">
                <a16:creationId xmlns:a16="http://schemas.microsoft.com/office/drawing/2014/main" id="{8D234B33-3EB7-4C25-BD1C-DE2B33344991}"/>
              </a:ext>
            </a:extLst>
          </p:cNvPr>
          <p:cNvSpPr txBox="1"/>
          <p:nvPr/>
        </p:nvSpPr>
        <p:spPr>
          <a:xfrm>
            <a:off x="1689100" y="5658807"/>
            <a:ext cx="1562100" cy="584775"/>
          </a:xfrm>
          <a:prstGeom prst="rect">
            <a:avLst/>
          </a:prstGeom>
          <a:solidFill>
            <a:srgbClr val="E96210"/>
          </a:solidFill>
          <a:effectLst>
            <a:outerShdw blurRad="63500" sx="102000" sy="102000" algn="ctr" rotWithShape="0">
              <a:prstClr val="black">
                <a:alpha val="40000"/>
              </a:prstClr>
            </a:outerShdw>
          </a:effectLst>
        </p:spPr>
        <p:txBody>
          <a:bodyPr wrap="square" rtlCol="0">
            <a:spAutoFit/>
          </a:bodyPr>
          <a:lstStyle>
            <a:defPPr>
              <a:defRPr lang="fr-FR"/>
            </a:defPPr>
            <a:lvl1pPr algn="ctr">
              <a:defRPr>
                <a:solidFill>
                  <a:schemeClr val="bg1"/>
                </a:solidFill>
              </a:defRPr>
            </a:lvl1pPr>
          </a:lstStyle>
          <a:p>
            <a:r>
              <a:rPr lang="es-PE" sz="1600" dirty="0"/>
              <a:t>Power </a:t>
            </a:r>
            <a:r>
              <a:rPr lang="es-PE" sz="1600" dirty="0" err="1"/>
              <a:t>transformer</a:t>
            </a:r>
            <a:endParaRPr lang="es-PE" sz="1600" dirty="0"/>
          </a:p>
        </p:txBody>
      </p:sp>
      <p:pic>
        <p:nvPicPr>
          <p:cNvPr id="4" name="Imagen 3">
            <a:extLst>
              <a:ext uri="{FF2B5EF4-FFF2-40B4-BE49-F238E27FC236}">
                <a16:creationId xmlns:a16="http://schemas.microsoft.com/office/drawing/2014/main" id="{3CAFF079-50D5-446B-BFD0-8B9E5601A339}"/>
              </a:ext>
            </a:extLst>
          </p:cNvPr>
          <p:cNvPicPr>
            <a:picLocks noChangeAspect="1"/>
          </p:cNvPicPr>
          <p:nvPr/>
        </p:nvPicPr>
        <p:blipFill>
          <a:blip r:embed="rId6"/>
          <a:stretch>
            <a:fillRect/>
          </a:stretch>
        </p:blipFill>
        <p:spPr>
          <a:xfrm>
            <a:off x="7504078" y="1785850"/>
            <a:ext cx="4325026" cy="1181023"/>
          </a:xfrm>
          <a:prstGeom prst="rect">
            <a:avLst/>
          </a:prstGeom>
        </p:spPr>
      </p:pic>
      <p:pic>
        <p:nvPicPr>
          <p:cNvPr id="6" name="Imagen 5">
            <a:extLst>
              <a:ext uri="{FF2B5EF4-FFF2-40B4-BE49-F238E27FC236}">
                <a16:creationId xmlns:a16="http://schemas.microsoft.com/office/drawing/2014/main" id="{E891A6CF-473D-4A7A-8D26-A4D083059AD0}"/>
              </a:ext>
            </a:extLst>
          </p:cNvPr>
          <p:cNvPicPr>
            <a:picLocks noChangeAspect="1"/>
          </p:cNvPicPr>
          <p:nvPr/>
        </p:nvPicPr>
        <p:blipFill>
          <a:blip r:embed="rId7"/>
          <a:stretch>
            <a:fillRect/>
          </a:stretch>
        </p:blipFill>
        <p:spPr>
          <a:xfrm>
            <a:off x="7233400" y="3145012"/>
            <a:ext cx="4866382" cy="2857774"/>
          </a:xfrm>
          <a:prstGeom prst="rect">
            <a:avLst/>
          </a:prstGeom>
        </p:spPr>
      </p:pic>
    </p:spTree>
    <p:extLst>
      <p:ext uri="{BB962C8B-B14F-4D97-AF65-F5344CB8AC3E}">
        <p14:creationId xmlns:p14="http://schemas.microsoft.com/office/powerpoint/2010/main" val="304140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18" name="Espace réservé du contenu 3">
            <a:extLst>
              <a:ext uri="{FF2B5EF4-FFF2-40B4-BE49-F238E27FC236}">
                <a16:creationId xmlns:a16="http://schemas.microsoft.com/office/drawing/2014/main" id="{1A0BBAFD-EB41-4487-B9AE-C083FA9A96B7}"/>
              </a:ext>
            </a:extLst>
          </p:cNvPr>
          <p:cNvSpPr>
            <a:spLocks noGrp="1"/>
          </p:cNvSpPr>
          <p:nvPr>
            <p:ph idx="1"/>
          </p:nvPr>
        </p:nvSpPr>
        <p:spPr>
          <a:xfrm>
            <a:off x="240146" y="1219449"/>
            <a:ext cx="7022036" cy="4896196"/>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sz="2400" dirty="0"/>
          </a:p>
          <a:p>
            <a:pPr marL="1144588" lvl="1" indent="-342900">
              <a:lnSpc>
                <a:spcPct val="100000"/>
              </a:lnSpc>
              <a:spcAft>
                <a:spcPts val="800"/>
              </a:spcAft>
              <a:buFont typeface="Wingdings" panose="05000000000000000000" pitchFamily="2" charset="2"/>
              <a:buChar char="q"/>
            </a:pPr>
            <a:r>
              <a:rPr lang="es-MX" sz="2000" b="1" u="sng" dirty="0" err="1"/>
              <a:t>Circuit</a:t>
            </a:r>
            <a:r>
              <a:rPr lang="es-MX" sz="2000" b="1" u="sng" dirty="0"/>
              <a:t> breaker </a:t>
            </a:r>
          </a:p>
          <a:p>
            <a:pPr marL="1452563" lvl="1" indent="-285750" algn="just">
              <a:spcBef>
                <a:spcPts val="600"/>
              </a:spcBef>
              <a:spcAft>
                <a:spcPts val="600"/>
              </a:spcAft>
            </a:pPr>
            <a:r>
              <a:rPr lang="en-US" dirty="0"/>
              <a:t>The existing "Breaker for TRV" device in the EMTP program is used.</a:t>
            </a:r>
          </a:p>
          <a:p>
            <a:pPr marL="1452563" lvl="1" indent="-285750" algn="just">
              <a:spcBef>
                <a:spcPts val="600"/>
              </a:spcBef>
              <a:spcAft>
                <a:spcPts val="600"/>
              </a:spcAft>
            </a:pPr>
            <a:r>
              <a:rPr lang="en-US" dirty="0"/>
              <a:t>The most relevant technical characteristics of the circuit breakers to be installed in the project's fields are shown.</a:t>
            </a:r>
            <a:endParaRPr lang="es-MX" dirty="0"/>
          </a:p>
        </p:txBody>
      </p:sp>
      <p:pic>
        <p:nvPicPr>
          <p:cNvPr id="5" name="Imagen 4">
            <a:extLst>
              <a:ext uri="{FF2B5EF4-FFF2-40B4-BE49-F238E27FC236}">
                <a16:creationId xmlns:a16="http://schemas.microsoft.com/office/drawing/2014/main" id="{0680A4F9-509A-4772-83EE-3D7D5741BABF}"/>
              </a:ext>
            </a:extLst>
          </p:cNvPr>
          <p:cNvPicPr>
            <a:picLocks noChangeAspect="1"/>
          </p:cNvPicPr>
          <p:nvPr/>
        </p:nvPicPr>
        <p:blipFill>
          <a:blip r:embed="rId2"/>
          <a:stretch>
            <a:fillRect/>
          </a:stretch>
        </p:blipFill>
        <p:spPr>
          <a:xfrm>
            <a:off x="1696885" y="3808204"/>
            <a:ext cx="5450997" cy="1500900"/>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pic>
        <p:nvPicPr>
          <p:cNvPr id="6" name="Imagen 5">
            <a:extLst>
              <a:ext uri="{FF2B5EF4-FFF2-40B4-BE49-F238E27FC236}">
                <a16:creationId xmlns:a16="http://schemas.microsoft.com/office/drawing/2014/main" id="{3C5C65E3-6018-402D-A91E-658F1406C754}"/>
              </a:ext>
            </a:extLst>
          </p:cNvPr>
          <p:cNvPicPr>
            <a:picLocks noChangeAspect="1"/>
          </p:cNvPicPr>
          <p:nvPr/>
        </p:nvPicPr>
        <p:blipFill>
          <a:blip r:embed="rId3"/>
          <a:stretch>
            <a:fillRect/>
          </a:stretch>
        </p:blipFill>
        <p:spPr>
          <a:xfrm>
            <a:off x="7438035" y="2048220"/>
            <a:ext cx="4114799" cy="4447712"/>
          </a:xfrm>
          <a:prstGeom prst="rect">
            <a:avLst/>
          </a:prstGeom>
        </p:spPr>
      </p:pic>
      <p:pic>
        <p:nvPicPr>
          <p:cNvPr id="8" name="Imagen 7">
            <a:extLst>
              <a:ext uri="{FF2B5EF4-FFF2-40B4-BE49-F238E27FC236}">
                <a16:creationId xmlns:a16="http://schemas.microsoft.com/office/drawing/2014/main" id="{BC63C391-CEC4-4911-8E74-58BB9016028A}"/>
              </a:ext>
            </a:extLst>
          </p:cNvPr>
          <p:cNvPicPr>
            <a:picLocks noChangeAspect="1"/>
          </p:cNvPicPr>
          <p:nvPr/>
        </p:nvPicPr>
        <p:blipFill rotWithShape="1">
          <a:blip r:embed="rId4"/>
          <a:srcRect t="24082"/>
          <a:stretch/>
        </p:blipFill>
        <p:spPr>
          <a:xfrm>
            <a:off x="9904967" y="1004227"/>
            <a:ext cx="2287033" cy="1786847"/>
          </a:xfrm>
          <a:prstGeom prst="rect">
            <a:avLst/>
          </a:prstGeom>
        </p:spPr>
      </p:pic>
    </p:spTree>
    <p:extLst>
      <p:ext uri="{BB962C8B-B14F-4D97-AF65-F5344CB8AC3E}">
        <p14:creationId xmlns:p14="http://schemas.microsoft.com/office/powerpoint/2010/main" val="205445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TRV evaluation</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7" name="Espace réservé du contenu 3">
            <a:extLst>
              <a:ext uri="{FF2B5EF4-FFF2-40B4-BE49-F238E27FC236}">
                <a16:creationId xmlns:a16="http://schemas.microsoft.com/office/drawing/2014/main" id="{1521D64D-56F8-490A-A8EC-4E2210CC1258}"/>
              </a:ext>
            </a:extLst>
          </p:cNvPr>
          <p:cNvSpPr txBox="1">
            <a:spLocks/>
          </p:cNvSpPr>
          <p:nvPr/>
        </p:nvSpPr>
        <p:spPr>
          <a:xfrm>
            <a:off x="178814" y="1162453"/>
            <a:ext cx="7825470"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9025" lvl="1" indent="-285750" algn="just"/>
            <a:r>
              <a:rPr lang="en-US" dirty="0"/>
              <a:t>In this section, the results obtained from various simulations of the project are presented.</a:t>
            </a:r>
          </a:p>
          <a:p>
            <a:pPr marL="1089025" lvl="1" indent="-285750" algn="just"/>
            <a:r>
              <a:rPr lang="en-US" dirty="0"/>
              <a:t>The aim is to analyze the maximum dielectric stresses between terminals to which the circuit breakers will be exposed under extreme operating conditions, using TRV and RRRV parameters.</a:t>
            </a:r>
          </a:p>
          <a:p>
            <a:pPr marL="1089025" lvl="1" indent="-285750" algn="just"/>
            <a:r>
              <a:rPr lang="en-US" dirty="0"/>
              <a:t>The simulated contingencies are:</a:t>
            </a:r>
          </a:p>
          <a:p>
            <a:pPr marL="1409033" lvl="2" indent="-285750" algn="just">
              <a:buFont typeface="Wingdings" panose="05000000000000000000" pitchFamily="2" charset="2"/>
              <a:buChar char="§"/>
            </a:pPr>
            <a:r>
              <a:rPr lang="es-MX" dirty="0" err="1"/>
              <a:t>Out-of-phase</a:t>
            </a:r>
            <a:r>
              <a:rPr lang="es-MX" dirty="0"/>
              <a:t> </a:t>
            </a:r>
            <a:r>
              <a:rPr lang="es-MX" dirty="0" err="1"/>
              <a:t>opening</a:t>
            </a:r>
            <a:r>
              <a:rPr lang="es-MX" dirty="0"/>
              <a:t>.</a:t>
            </a:r>
          </a:p>
          <a:p>
            <a:pPr marL="1409033" lvl="2" indent="-285750" algn="just">
              <a:buFont typeface="Wingdings" panose="05000000000000000000" pitchFamily="2" charset="2"/>
              <a:buChar char="§"/>
            </a:pPr>
            <a:r>
              <a:rPr lang="en-US" dirty="0"/>
              <a:t>Opening with terminal faults.</a:t>
            </a:r>
          </a:p>
          <a:p>
            <a:pPr marL="1409033" lvl="2" indent="-285750" algn="just">
              <a:buFont typeface="Wingdings" panose="05000000000000000000" pitchFamily="2" charset="2"/>
              <a:buChar char="§"/>
            </a:pPr>
            <a:r>
              <a:rPr lang="en-US" dirty="0"/>
              <a:t>Opening of line with </a:t>
            </a:r>
            <a:r>
              <a:rPr lang="en-US" dirty="0" err="1"/>
              <a:t>kilométric</a:t>
            </a:r>
            <a:r>
              <a:rPr lang="en-US" dirty="0"/>
              <a:t> fault.</a:t>
            </a:r>
            <a:endParaRPr lang="es-MX" dirty="0"/>
          </a:p>
          <a:p>
            <a:pPr marL="717550" lvl="1" indent="0" algn="just">
              <a:buNone/>
            </a:pPr>
            <a:endParaRPr lang="es-MX" dirty="0"/>
          </a:p>
          <a:p>
            <a:pPr marL="717550" lvl="1" indent="0" algn="just">
              <a:buNone/>
            </a:pPr>
            <a:endParaRPr lang="es-MX" dirty="0"/>
          </a:p>
          <a:p>
            <a:pPr marL="1003300" lvl="1" indent="-285750" algn="just"/>
            <a:endParaRPr lang="es-MX" dirty="0"/>
          </a:p>
          <a:p>
            <a:pPr marL="537232" lvl="1" indent="0">
              <a:buFont typeface="Arial" panose="020B0604020202020204" pitchFamily="34" charset="0"/>
              <a:buNone/>
            </a:pPr>
            <a:endParaRPr lang="en-GB" dirty="0"/>
          </a:p>
        </p:txBody>
      </p:sp>
      <p:pic>
        <p:nvPicPr>
          <p:cNvPr id="8" name="Imagen 7">
            <a:extLst>
              <a:ext uri="{FF2B5EF4-FFF2-40B4-BE49-F238E27FC236}">
                <a16:creationId xmlns:a16="http://schemas.microsoft.com/office/drawing/2014/main" id="{2F269386-38A8-480A-8A22-521D2CE38D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4455" y="4044643"/>
            <a:ext cx="3223476" cy="2422207"/>
          </a:xfrm>
          <a:prstGeom prst="rect">
            <a:avLst/>
          </a:prstGeom>
          <a:noFill/>
          <a:ln>
            <a:noFill/>
          </a:ln>
        </p:spPr>
      </p:pic>
      <p:pic>
        <p:nvPicPr>
          <p:cNvPr id="4" name="Imagen 3">
            <a:extLst>
              <a:ext uri="{FF2B5EF4-FFF2-40B4-BE49-F238E27FC236}">
                <a16:creationId xmlns:a16="http://schemas.microsoft.com/office/drawing/2014/main" id="{8889953D-FB68-4353-97C3-4C382D4AA3AF}"/>
              </a:ext>
            </a:extLst>
          </p:cNvPr>
          <p:cNvPicPr>
            <a:picLocks noChangeAspect="1"/>
          </p:cNvPicPr>
          <p:nvPr/>
        </p:nvPicPr>
        <p:blipFill>
          <a:blip r:embed="rId4"/>
          <a:stretch>
            <a:fillRect/>
          </a:stretch>
        </p:blipFill>
        <p:spPr>
          <a:xfrm>
            <a:off x="8004284" y="1157050"/>
            <a:ext cx="3343699" cy="1800000"/>
          </a:xfrm>
          <a:prstGeom prst="rect">
            <a:avLst/>
          </a:prstGeom>
        </p:spPr>
      </p:pic>
      <p:pic>
        <p:nvPicPr>
          <p:cNvPr id="5" name="Imagen 4">
            <a:extLst>
              <a:ext uri="{FF2B5EF4-FFF2-40B4-BE49-F238E27FC236}">
                <a16:creationId xmlns:a16="http://schemas.microsoft.com/office/drawing/2014/main" id="{4F24796D-0DD0-440B-8988-786BC3E126D1}"/>
              </a:ext>
            </a:extLst>
          </p:cNvPr>
          <p:cNvPicPr>
            <a:picLocks noChangeAspect="1"/>
          </p:cNvPicPr>
          <p:nvPr/>
        </p:nvPicPr>
        <p:blipFill>
          <a:blip r:embed="rId5"/>
          <a:stretch>
            <a:fillRect/>
          </a:stretch>
        </p:blipFill>
        <p:spPr>
          <a:xfrm>
            <a:off x="6989892" y="2891054"/>
            <a:ext cx="4358091" cy="1800000"/>
          </a:xfrm>
          <a:prstGeom prst="rect">
            <a:avLst/>
          </a:prstGeom>
        </p:spPr>
      </p:pic>
      <p:pic>
        <p:nvPicPr>
          <p:cNvPr id="6" name="Imagen 5">
            <a:extLst>
              <a:ext uri="{FF2B5EF4-FFF2-40B4-BE49-F238E27FC236}">
                <a16:creationId xmlns:a16="http://schemas.microsoft.com/office/drawing/2014/main" id="{2D4A0927-CDCB-4EDE-A5DC-1BE3AC1D3D9B}"/>
              </a:ext>
            </a:extLst>
          </p:cNvPr>
          <p:cNvPicPr>
            <a:picLocks noChangeAspect="1"/>
          </p:cNvPicPr>
          <p:nvPr/>
        </p:nvPicPr>
        <p:blipFill>
          <a:blip r:embed="rId6"/>
          <a:stretch>
            <a:fillRect/>
          </a:stretch>
        </p:blipFill>
        <p:spPr>
          <a:xfrm>
            <a:off x="6750496" y="4670225"/>
            <a:ext cx="5267088" cy="1800000"/>
          </a:xfrm>
          <a:prstGeom prst="rect">
            <a:avLst/>
          </a:prstGeom>
        </p:spPr>
      </p:pic>
    </p:spTree>
    <p:extLst>
      <p:ext uri="{BB962C8B-B14F-4D97-AF65-F5344CB8AC3E}">
        <p14:creationId xmlns:p14="http://schemas.microsoft.com/office/powerpoint/2010/main" val="265073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TRV evaluation</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7" name="Espace réservé du contenu 3">
            <a:extLst>
              <a:ext uri="{FF2B5EF4-FFF2-40B4-BE49-F238E27FC236}">
                <a16:creationId xmlns:a16="http://schemas.microsoft.com/office/drawing/2014/main" id="{1521D64D-56F8-490A-A8EC-4E2210CC1258}"/>
              </a:ext>
            </a:extLst>
          </p:cNvPr>
          <p:cNvSpPr txBox="1">
            <a:spLocks/>
          </p:cNvSpPr>
          <p:nvPr/>
        </p:nvSpPr>
        <p:spPr>
          <a:xfrm>
            <a:off x="178814" y="1162453"/>
            <a:ext cx="6841746"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6175" lvl="1" indent="-342900" algn="just">
              <a:buFont typeface="Wingdings" panose="05000000000000000000" pitchFamily="2" charset="2"/>
              <a:buChar char="q"/>
            </a:pPr>
            <a:r>
              <a:rPr lang="en-US" sz="2000" b="1" u="sng" dirty="0"/>
              <a:t>Evaluation of TRV in transmission lines</a:t>
            </a:r>
            <a:endParaRPr lang="es-MX" sz="2000" b="1" u="sng" dirty="0"/>
          </a:p>
          <a:p>
            <a:pPr marL="717550" lvl="1" indent="0" algn="just">
              <a:buNone/>
            </a:pPr>
            <a:endParaRPr lang="es-MX" dirty="0"/>
          </a:p>
          <a:p>
            <a:pPr marL="717550" lvl="1" indent="0" algn="just">
              <a:buNone/>
            </a:pPr>
            <a:endParaRPr lang="es-MX" dirty="0"/>
          </a:p>
          <a:p>
            <a:pPr marL="1003300" lvl="1" indent="-285750" algn="just"/>
            <a:endParaRPr lang="es-MX" dirty="0"/>
          </a:p>
          <a:p>
            <a:pPr marL="537232" lvl="1" indent="0">
              <a:buFont typeface="Arial" panose="020B0604020202020204" pitchFamily="34" charset="0"/>
              <a:buNone/>
            </a:pPr>
            <a:endParaRPr lang="en-GB" dirty="0"/>
          </a:p>
        </p:txBody>
      </p:sp>
      <p:pic>
        <p:nvPicPr>
          <p:cNvPr id="10" name="Imagen 9">
            <a:extLst>
              <a:ext uri="{FF2B5EF4-FFF2-40B4-BE49-F238E27FC236}">
                <a16:creationId xmlns:a16="http://schemas.microsoft.com/office/drawing/2014/main" id="{1B194AAB-28F7-466B-8954-65467CC639D1}"/>
              </a:ext>
            </a:extLst>
          </p:cNvPr>
          <p:cNvPicPr>
            <a:picLocks noChangeAspect="1"/>
          </p:cNvPicPr>
          <p:nvPr/>
        </p:nvPicPr>
        <p:blipFill>
          <a:blip r:embed="rId2"/>
          <a:stretch>
            <a:fillRect/>
          </a:stretch>
        </p:blipFill>
        <p:spPr>
          <a:xfrm>
            <a:off x="6439396" y="3962182"/>
            <a:ext cx="4924903" cy="2160000"/>
          </a:xfrm>
          <a:prstGeom prst="rect">
            <a:avLst/>
          </a:prstGeom>
        </p:spPr>
      </p:pic>
      <p:pic>
        <p:nvPicPr>
          <p:cNvPr id="11" name="Imagen 10">
            <a:extLst>
              <a:ext uri="{FF2B5EF4-FFF2-40B4-BE49-F238E27FC236}">
                <a16:creationId xmlns:a16="http://schemas.microsoft.com/office/drawing/2014/main" id="{E23CF4FC-2003-4A07-8D45-283273DF06D4}"/>
              </a:ext>
            </a:extLst>
          </p:cNvPr>
          <p:cNvPicPr>
            <a:picLocks noChangeAspect="1"/>
          </p:cNvPicPr>
          <p:nvPr/>
        </p:nvPicPr>
        <p:blipFill>
          <a:blip r:embed="rId3"/>
          <a:stretch>
            <a:fillRect/>
          </a:stretch>
        </p:blipFill>
        <p:spPr>
          <a:xfrm>
            <a:off x="3618276" y="1565301"/>
            <a:ext cx="4955448" cy="2160000"/>
          </a:xfrm>
          <a:prstGeom prst="rect">
            <a:avLst/>
          </a:prstGeom>
        </p:spPr>
      </p:pic>
      <p:pic>
        <p:nvPicPr>
          <p:cNvPr id="12" name="Imagen 11">
            <a:extLst>
              <a:ext uri="{FF2B5EF4-FFF2-40B4-BE49-F238E27FC236}">
                <a16:creationId xmlns:a16="http://schemas.microsoft.com/office/drawing/2014/main" id="{BB7FD5AD-4C16-4F24-BB6B-FBBD04778DDF}"/>
              </a:ext>
            </a:extLst>
          </p:cNvPr>
          <p:cNvPicPr>
            <a:picLocks noChangeAspect="1"/>
          </p:cNvPicPr>
          <p:nvPr/>
        </p:nvPicPr>
        <p:blipFill>
          <a:blip r:embed="rId4"/>
          <a:stretch>
            <a:fillRect/>
          </a:stretch>
        </p:blipFill>
        <p:spPr>
          <a:xfrm>
            <a:off x="813231" y="3962182"/>
            <a:ext cx="4939374" cy="2160000"/>
          </a:xfrm>
          <a:prstGeom prst="rect">
            <a:avLst/>
          </a:prstGeom>
        </p:spPr>
      </p:pic>
    </p:spTree>
    <p:extLst>
      <p:ext uri="{BB962C8B-B14F-4D97-AF65-F5344CB8AC3E}">
        <p14:creationId xmlns:p14="http://schemas.microsoft.com/office/powerpoint/2010/main" val="194926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TRV evaluation</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7" name="Espace réservé du contenu 3">
            <a:extLst>
              <a:ext uri="{FF2B5EF4-FFF2-40B4-BE49-F238E27FC236}">
                <a16:creationId xmlns:a16="http://schemas.microsoft.com/office/drawing/2014/main" id="{1521D64D-56F8-490A-A8EC-4E2210CC1258}"/>
              </a:ext>
            </a:extLst>
          </p:cNvPr>
          <p:cNvSpPr txBox="1">
            <a:spLocks/>
          </p:cNvSpPr>
          <p:nvPr/>
        </p:nvSpPr>
        <p:spPr>
          <a:xfrm>
            <a:off x="178814" y="1162453"/>
            <a:ext cx="6841746"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6175" lvl="1" indent="-342900" algn="just">
              <a:buFont typeface="Wingdings" panose="05000000000000000000" pitchFamily="2" charset="2"/>
              <a:buChar char="q"/>
            </a:pPr>
            <a:r>
              <a:rPr lang="en-US" sz="2000" b="1" u="sng" dirty="0"/>
              <a:t>Evaluation of TRV in transmission lines</a:t>
            </a:r>
            <a:endParaRPr lang="es-MX" sz="2000" b="1" u="sng" dirty="0"/>
          </a:p>
          <a:p>
            <a:pPr marL="717550" lvl="1" indent="0" algn="just">
              <a:buNone/>
            </a:pPr>
            <a:endParaRPr lang="es-MX" dirty="0"/>
          </a:p>
          <a:p>
            <a:pPr marL="717550" lvl="1" indent="0" algn="just">
              <a:buNone/>
            </a:pPr>
            <a:endParaRPr lang="es-MX" dirty="0"/>
          </a:p>
          <a:p>
            <a:pPr marL="1003300" lvl="1" indent="-285750" algn="just"/>
            <a:endParaRPr lang="es-MX" dirty="0"/>
          </a:p>
          <a:p>
            <a:pPr marL="537232" lvl="1" indent="0">
              <a:buFont typeface="Arial" panose="020B0604020202020204" pitchFamily="34" charset="0"/>
              <a:buNone/>
            </a:pPr>
            <a:endParaRPr lang="en-GB" dirty="0"/>
          </a:p>
        </p:txBody>
      </p:sp>
      <p:pic>
        <p:nvPicPr>
          <p:cNvPr id="6" name="Imagen 5">
            <a:extLst>
              <a:ext uri="{FF2B5EF4-FFF2-40B4-BE49-F238E27FC236}">
                <a16:creationId xmlns:a16="http://schemas.microsoft.com/office/drawing/2014/main" id="{4ED34836-F81E-4A68-A21A-911544EC9270}"/>
              </a:ext>
            </a:extLst>
          </p:cNvPr>
          <p:cNvPicPr>
            <a:picLocks noChangeAspect="1"/>
          </p:cNvPicPr>
          <p:nvPr/>
        </p:nvPicPr>
        <p:blipFill>
          <a:blip r:embed="rId2"/>
          <a:stretch>
            <a:fillRect/>
          </a:stretch>
        </p:blipFill>
        <p:spPr>
          <a:xfrm>
            <a:off x="685702" y="2750416"/>
            <a:ext cx="10820595" cy="1908000"/>
          </a:xfrm>
          <a:prstGeom prst="rect">
            <a:avLst/>
          </a:prstGeom>
        </p:spPr>
      </p:pic>
    </p:spTree>
    <p:extLst>
      <p:ext uri="{BB962C8B-B14F-4D97-AF65-F5344CB8AC3E}">
        <p14:creationId xmlns:p14="http://schemas.microsoft.com/office/powerpoint/2010/main" val="68268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s-PE" dirty="0" err="1"/>
              <a:t>Improvement</a:t>
            </a:r>
            <a:r>
              <a:rPr lang="es-PE" dirty="0"/>
              <a:t> of TRV</a:t>
            </a:r>
            <a:endParaRPr lang="en-US" dirty="0"/>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4" name="Espace réservé du contenu 3">
            <a:extLst>
              <a:ext uri="{FF2B5EF4-FFF2-40B4-BE49-F238E27FC236}">
                <a16:creationId xmlns:a16="http://schemas.microsoft.com/office/drawing/2014/main" id="{1F102925-6491-45E0-A745-F1A9500A6898}"/>
              </a:ext>
            </a:extLst>
          </p:cNvPr>
          <p:cNvSpPr>
            <a:spLocks noGrp="1"/>
          </p:cNvSpPr>
          <p:nvPr>
            <p:ph idx="1"/>
          </p:nvPr>
        </p:nvSpPr>
        <p:spPr>
          <a:xfrm>
            <a:off x="1046562" y="1219449"/>
            <a:ext cx="6215619" cy="4896196"/>
          </a:xfrm>
        </p:spPr>
        <p:txBody>
          <a:bodyPr>
            <a:normAutofit/>
          </a:bodyPr>
          <a:lstStyle/>
          <a:p>
            <a:pPr marL="360363" lvl="1" indent="-268288" algn="just"/>
            <a:r>
              <a:rPr lang="en-US" dirty="0"/>
              <a:t>In this section, the results obtained after the incorporation of mitigation actions are presented</a:t>
            </a:r>
            <a:r>
              <a:rPr lang="es-MX" dirty="0"/>
              <a:t>.</a:t>
            </a:r>
          </a:p>
          <a:p>
            <a:pPr marL="360363" lvl="1" indent="-268288" algn="just"/>
            <a:r>
              <a:rPr lang="en-US" dirty="0"/>
              <a:t>This involves the installation of pre-insertion resistors in the line circuit breakers located in the project's substation</a:t>
            </a:r>
            <a:r>
              <a:rPr lang="es-MX" dirty="0"/>
              <a:t>.</a:t>
            </a:r>
          </a:p>
          <a:p>
            <a:pPr marL="360363" lvl="1" indent="-268288" algn="just"/>
            <a:r>
              <a:rPr lang="en-US" dirty="0"/>
              <a:t>The aim is to analyze the maximum dielectric stresses between terminals to which the circuit breakers will be exposed under extreme operating conditions, using TRV and RRRV parameters</a:t>
            </a:r>
            <a:r>
              <a:rPr lang="es-MX" dirty="0"/>
              <a:t>.</a:t>
            </a:r>
          </a:p>
          <a:p>
            <a:pPr marL="360363" lvl="1" indent="-268288" algn="just"/>
            <a:r>
              <a:rPr lang="es-PE" dirty="0" err="1"/>
              <a:t>The</a:t>
            </a:r>
            <a:r>
              <a:rPr lang="es-PE" dirty="0"/>
              <a:t> </a:t>
            </a:r>
            <a:r>
              <a:rPr lang="es-PE" dirty="0" err="1"/>
              <a:t>simulated</a:t>
            </a:r>
            <a:r>
              <a:rPr lang="es-PE" dirty="0"/>
              <a:t> </a:t>
            </a:r>
            <a:r>
              <a:rPr lang="es-PE" dirty="0" err="1"/>
              <a:t>contingencies</a:t>
            </a:r>
            <a:r>
              <a:rPr lang="es-PE" dirty="0"/>
              <a:t> are</a:t>
            </a:r>
            <a:r>
              <a:rPr lang="es-MX" dirty="0"/>
              <a:t>:</a:t>
            </a:r>
          </a:p>
          <a:p>
            <a:pPr marL="628650" lvl="2" indent="-268288" algn="just">
              <a:buFont typeface="Wingdings" panose="05000000000000000000" pitchFamily="2" charset="2"/>
              <a:buChar char="§"/>
            </a:pPr>
            <a:r>
              <a:rPr lang="es-MX" dirty="0" err="1"/>
              <a:t>Out-of-phase</a:t>
            </a:r>
            <a:r>
              <a:rPr lang="es-MX" dirty="0"/>
              <a:t> </a:t>
            </a:r>
            <a:r>
              <a:rPr lang="es-MX" dirty="0" err="1"/>
              <a:t>opening</a:t>
            </a:r>
            <a:r>
              <a:rPr lang="es-MX" dirty="0"/>
              <a:t>.</a:t>
            </a:r>
          </a:p>
          <a:p>
            <a:pPr marL="628650" lvl="2" indent="-268288" algn="just">
              <a:buFont typeface="Wingdings" panose="05000000000000000000" pitchFamily="2" charset="2"/>
              <a:buChar char="§"/>
            </a:pPr>
            <a:r>
              <a:rPr lang="es-PE" dirty="0" err="1"/>
              <a:t>Opening</a:t>
            </a:r>
            <a:r>
              <a:rPr lang="es-PE" dirty="0"/>
              <a:t> </a:t>
            </a:r>
            <a:r>
              <a:rPr lang="es-PE" dirty="0" err="1"/>
              <a:t>with</a:t>
            </a:r>
            <a:r>
              <a:rPr lang="es-PE" dirty="0"/>
              <a:t> terminal </a:t>
            </a:r>
            <a:r>
              <a:rPr lang="es-PE" dirty="0" err="1"/>
              <a:t>faults</a:t>
            </a:r>
            <a:r>
              <a:rPr lang="es-MX" dirty="0"/>
              <a:t>.</a:t>
            </a:r>
          </a:p>
          <a:p>
            <a:pPr marL="628650" lvl="2" indent="-268288" algn="just">
              <a:buFont typeface="Wingdings" panose="05000000000000000000" pitchFamily="2" charset="2"/>
              <a:buChar char="§"/>
            </a:pPr>
            <a:r>
              <a:rPr lang="en-US" dirty="0"/>
              <a:t>Opening of line with </a:t>
            </a:r>
            <a:r>
              <a:rPr lang="en-US" dirty="0" err="1"/>
              <a:t>kilométric</a:t>
            </a:r>
            <a:r>
              <a:rPr lang="en-US" dirty="0"/>
              <a:t> fault</a:t>
            </a:r>
            <a:r>
              <a:rPr lang="es-MX" dirty="0"/>
              <a:t>.</a:t>
            </a:r>
          </a:p>
          <a:p>
            <a:pPr marL="64010" indent="0">
              <a:buNone/>
            </a:pPr>
            <a:endParaRPr lang="en-GB" dirty="0"/>
          </a:p>
        </p:txBody>
      </p:sp>
      <p:grpSp>
        <p:nvGrpSpPr>
          <p:cNvPr id="8" name="Grupo 7">
            <a:extLst>
              <a:ext uri="{FF2B5EF4-FFF2-40B4-BE49-F238E27FC236}">
                <a16:creationId xmlns:a16="http://schemas.microsoft.com/office/drawing/2014/main" id="{E388F37D-FADD-49D3-9040-B634EC2324F9}"/>
              </a:ext>
            </a:extLst>
          </p:cNvPr>
          <p:cNvGrpSpPr/>
          <p:nvPr/>
        </p:nvGrpSpPr>
        <p:grpSpPr>
          <a:xfrm>
            <a:off x="8153400" y="2357893"/>
            <a:ext cx="2828925" cy="2899908"/>
            <a:chOff x="8316513" y="1320945"/>
            <a:chExt cx="2828925" cy="2899908"/>
          </a:xfrm>
        </p:grpSpPr>
        <p:pic>
          <p:nvPicPr>
            <p:cNvPr id="5" name="Imagen 4">
              <a:extLst>
                <a:ext uri="{FF2B5EF4-FFF2-40B4-BE49-F238E27FC236}">
                  <a16:creationId xmlns:a16="http://schemas.microsoft.com/office/drawing/2014/main" id="{0B9B099C-54DF-4F2C-94D8-73BB0941D266}"/>
                </a:ext>
              </a:extLst>
            </p:cNvPr>
            <p:cNvPicPr>
              <a:picLocks noChangeAspect="1"/>
            </p:cNvPicPr>
            <p:nvPr/>
          </p:nvPicPr>
          <p:blipFill rotWithShape="1">
            <a:blip r:embed="rId2"/>
            <a:srcRect b="17043"/>
            <a:stretch/>
          </p:blipFill>
          <p:spPr>
            <a:xfrm>
              <a:off x="8316513" y="1320945"/>
              <a:ext cx="2828925" cy="2899908"/>
            </a:xfrm>
            <a:prstGeom prst="rect">
              <a:avLst/>
            </a:prstGeom>
          </p:spPr>
        </p:pic>
        <p:sp>
          <p:nvSpPr>
            <p:cNvPr id="6" name="Rectángulo 5">
              <a:extLst>
                <a:ext uri="{FF2B5EF4-FFF2-40B4-BE49-F238E27FC236}">
                  <a16:creationId xmlns:a16="http://schemas.microsoft.com/office/drawing/2014/main" id="{6209DEDA-2819-48C3-8B14-F90D0538AC07}"/>
                </a:ext>
              </a:extLst>
            </p:cNvPr>
            <p:cNvSpPr/>
            <p:nvPr/>
          </p:nvSpPr>
          <p:spPr>
            <a:xfrm>
              <a:off x="8617527" y="1976582"/>
              <a:ext cx="2105891" cy="748145"/>
            </a:xfrm>
            <a:prstGeom prst="rect">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 name="Rectángulo 6">
            <a:extLst>
              <a:ext uri="{FF2B5EF4-FFF2-40B4-BE49-F238E27FC236}">
                <a16:creationId xmlns:a16="http://schemas.microsoft.com/office/drawing/2014/main" id="{7F4CB8BC-1141-4383-91F2-FB1C54AC75D2}"/>
              </a:ext>
            </a:extLst>
          </p:cNvPr>
          <p:cNvSpPr/>
          <p:nvPr/>
        </p:nvSpPr>
        <p:spPr>
          <a:xfrm>
            <a:off x="7906058" y="1314111"/>
            <a:ext cx="320260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lvl="1" algn="just">
              <a:lnSpc>
                <a:spcPct val="90000"/>
              </a:lnSpc>
              <a:spcBef>
                <a:spcPts val="500"/>
              </a:spcBef>
              <a:buClr>
                <a:schemeClr val="accent1"/>
              </a:buClr>
            </a:pPr>
            <a:r>
              <a:rPr lang="es-MX" dirty="0">
                <a:solidFill>
                  <a:schemeClr val="tx1">
                    <a:lumMod val="65000"/>
                    <a:lumOff val="35000"/>
                  </a:schemeClr>
                </a:solidFill>
                <a:latin typeface="Roboto "/>
              </a:rPr>
              <a:t>Line Switch </a:t>
            </a:r>
            <a:r>
              <a:rPr lang="es-MX" dirty="0" err="1">
                <a:solidFill>
                  <a:schemeClr val="tx1">
                    <a:lumMod val="65000"/>
                    <a:lumOff val="35000"/>
                  </a:schemeClr>
                </a:solidFill>
                <a:latin typeface="Roboto "/>
              </a:rPr>
              <a:t>Representation</a:t>
            </a:r>
            <a:endParaRPr lang="es-MX" dirty="0">
              <a:solidFill>
                <a:schemeClr val="tx1">
                  <a:lumMod val="65000"/>
                  <a:lumOff val="35000"/>
                </a:schemeClr>
              </a:solidFill>
              <a:latin typeface="Roboto "/>
            </a:endParaRPr>
          </a:p>
        </p:txBody>
      </p:sp>
      <p:sp>
        <p:nvSpPr>
          <p:cNvPr id="9" name="Rectángulo 8">
            <a:extLst>
              <a:ext uri="{FF2B5EF4-FFF2-40B4-BE49-F238E27FC236}">
                <a16:creationId xmlns:a16="http://schemas.microsoft.com/office/drawing/2014/main" id="{034A6BCD-A4D7-4698-B13C-A9597D279A54}"/>
              </a:ext>
            </a:extLst>
          </p:cNvPr>
          <p:cNvSpPr/>
          <p:nvPr/>
        </p:nvSpPr>
        <p:spPr>
          <a:xfrm>
            <a:off x="10449233" y="2971800"/>
            <a:ext cx="160941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lvl="1" algn="just">
              <a:lnSpc>
                <a:spcPct val="90000"/>
              </a:lnSpc>
              <a:spcBef>
                <a:spcPts val="500"/>
              </a:spcBef>
              <a:buClr>
                <a:schemeClr val="accent1"/>
              </a:buClr>
            </a:pPr>
            <a:r>
              <a:rPr lang="es-MX" dirty="0" err="1">
                <a:solidFill>
                  <a:schemeClr val="tx1">
                    <a:lumMod val="65000"/>
                    <a:lumOff val="35000"/>
                  </a:schemeClr>
                </a:solidFill>
                <a:latin typeface="Roboto "/>
              </a:rPr>
              <a:t>Pre-insertion</a:t>
            </a:r>
            <a:r>
              <a:rPr lang="es-MX" dirty="0">
                <a:solidFill>
                  <a:schemeClr val="tx1">
                    <a:lumMod val="65000"/>
                    <a:lumOff val="35000"/>
                  </a:schemeClr>
                </a:solidFill>
                <a:latin typeface="Roboto "/>
              </a:rPr>
              <a:t> Resistor</a:t>
            </a:r>
          </a:p>
        </p:txBody>
      </p:sp>
    </p:spTree>
    <p:extLst>
      <p:ext uri="{BB962C8B-B14F-4D97-AF65-F5344CB8AC3E}">
        <p14:creationId xmlns:p14="http://schemas.microsoft.com/office/powerpoint/2010/main" val="295583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7096B4-D5B1-4C24-8D75-A780B29DB8E8}"/>
              </a:ext>
            </a:extLst>
          </p:cNvPr>
          <p:cNvPicPr>
            <a:picLocks noChangeAspect="1"/>
          </p:cNvPicPr>
          <p:nvPr/>
        </p:nvPicPr>
        <p:blipFill>
          <a:blip r:embed="rId2"/>
          <a:stretch>
            <a:fillRect/>
          </a:stretch>
        </p:blipFill>
        <p:spPr>
          <a:xfrm>
            <a:off x="3618277" y="1565301"/>
            <a:ext cx="4955448" cy="2165888"/>
          </a:xfrm>
          <a:prstGeom prst="rect">
            <a:avLst/>
          </a:prstGeom>
        </p:spPr>
      </p:pic>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s-PE" dirty="0" err="1"/>
              <a:t>Improvement</a:t>
            </a:r>
            <a:r>
              <a:rPr lang="es-PE" dirty="0"/>
              <a:t> of TRV</a:t>
            </a:r>
            <a:endParaRPr lang="en-US" dirty="0"/>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4" name="Espace réservé du contenu 3">
            <a:extLst>
              <a:ext uri="{FF2B5EF4-FFF2-40B4-BE49-F238E27FC236}">
                <a16:creationId xmlns:a16="http://schemas.microsoft.com/office/drawing/2014/main" id="{1F102925-6491-45E0-A745-F1A9500A6898}"/>
              </a:ext>
            </a:extLst>
          </p:cNvPr>
          <p:cNvSpPr>
            <a:spLocks noGrp="1"/>
          </p:cNvSpPr>
          <p:nvPr>
            <p:ph idx="1"/>
          </p:nvPr>
        </p:nvSpPr>
        <p:spPr>
          <a:xfrm>
            <a:off x="1046562" y="1219449"/>
            <a:ext cx="6215619" cy="4896196"/>
          </a:xfrm>
        </p:spPr>
        <p:txBody>
          <a:bodyPr>
            <a:normAutofit/>
          </a:bodyPr>
          <a:lstStyle/>
          <a:p>
            <a:pPr marL="358775" lvl="1" indent="-274638" algn="just">
              <a:buFont typeface="Wingdings" panose="05000000000000000000" pitchFamily="2" charset="2"/>
              <a:buChar char="q"/>
            </a:pPr>
            <a:r>
              <a:rPr lang="en-US" sz="2000" b="1" u="sng" dirty="0"/>
              <a:t>TRV assessment with mitigation actions</a:t>
            </a:r>
          </a:p>
          <a:p>
            <a:pPr marL="92075" lvl="1" indent="0" algn="just">
              <a:buNone/>
            </a:pPr>
            <a:endParaRPr lang="es-MX" dirty="0"/>
          </a:p>
          <a:p>
            <a:pPr marL="64010" indent="0">
              <a:buNone/>
            </a:pPr>
            <a:endParaRPr lang="en-GB" dirty="0"/>
          </a:p>
        </p:txBody>
      </p:sp>
      <p:pic>
        <p:nvPicPr>
          <p:cNvPr id="9" name="Imagen 8">
            <a:extLst>
              <a:ext uri="{FF2B5EF4-FFF2-40B4-BE49-F238E27FC236}">
                <a16:creationId xmlns:a16="http://schemas.microsoft.com/office/drawing/2014/main" id="{FB844921-D620-4BB2-ACF6-20AF4347FDE1}"/>
              </a:ext>
            </a:extLst>
          </p:cNvPr>
          <p:cNvPicPr>
            <a:picLocks noChangeAspect="1"/>
          </p:cNvPicPr>
          <p:nvPr/>
        </p:nvPicPr>
        <p:blipFill>
          <a:blip r:embed="rId3"/>
          <a:stretch>
            <a:fillRect/>
          </a:stretch>
        </p:blipFill>
        <p:spPr>
          <a:xfrm>
            <a:off x="6403239" y="3962181"/>
            <a:ext cx="4915234" cy="2160000"/>
          </a:xfrm>
          <a:prstGeom prst="rect">
            <a:avLst/>
          </a:prstGeom>
        </p:spPr>
      </p:pic>
      <p:pic>
        <p:nvPicPr>
          <p:cNvPr id="5" name="Imagen 4">
            <a:extLst>
              <a:ext uri="{FF2B5EF4-FFF2-40B4-BE49-F238E27FC236}">
                <a16:creationId xmlns:a16="http://schemas.microsoft.com/office/drawing/2014/main" id="{C37169A7-4D3F-4AED-B5F5-879BAB0AFDF9}"/>
              </a:ext>
            </a:extLst>
          </p:cNvPr>
          <p:cNvPicPr>
            <a:picLocks noChangeAspect="1"/>
          </p:cNvPicPr>
          <p:nvPr/>
        </p:nvPicPr>
        <p:blipFill>
          <a:blip r:embed="rId4"/>
          <a:stretch>
            <a:fillRect/>
          </a:stretch>
        </p:blipFill>
        <p:spPr>
          <a:xfrm>
            <a:off x="896389" y="3962181"/>
            <a:ext cx="4892374" cy="2160000"/>
          </a:xfrm>
          <a:prstGeom prst="rect">
            <a:avLst/>
          </a:prstGeom>
        </p:spPr>
      </p:pic>
    </p:spTree>
    <p:extLst>
      <p:ext uri="{BB962C8B-B14F-4D97-AF65-F5344CB8AC3E}">
        <p14:creationId xmlns:p14="http://schemas.microsoft.com/office/powerpoint/2010/main" val="170707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s-PE" dirty="0" err="1"/>
              <a:t>Improvement</a:t>
            </a:r>
            <a:r>
              <a:rPr lang="es-PE" dirty="0"/>
              <a:t> of TRV</a:t>
            </a:r>
            <a:endParaRPr lang="en-US" dirty="0"/>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4" name="Espace réservé du contenu 3">
            <a:extLst>
              <a:ext uri="{FF2B5EF4-FFF2-40B4-BE49-F238E27FC236}">
                <a16:creationId xmlns:a16="http://schemas.microsoft.com/office/drawing/2014/main" id="{1F102925-6491-45E0-A745-F1A9500A6898}"/>
              </a:ext>
            </a:extLst>
          </p:cNvPr>
          <p:cNvSpPr>
            <a:spLocks noGrp="1"/>
          </p:cNvSpPr>
          <p:nvPr>
            <p:ph idx="1"/>
          </p:nvPr>
        </p:nvSpPr>
        <p:spPr>
          <a:xfrm>
            <a:off x="1046562" y="1219449"/>
            <a:ext cx="6215619" cy="4896196"/>
          </a:xfrm>
        </p:spPr>
        <p:txBody>
          <a:bodyPr>
            <a:normAutofit/>
          </a:bodyPr>
          <a:lstStyle/>
          <a:p>
            <a:pPr marL="358775" lvl="1" indent="-274638" algn="just">
              <a:buFont typeface="Wingdings" panose="05000000000000000000" pitchFamily="2" charset="2"/>
              <a:buChar char="q"/>
            </a:pPr>
            <a:r>
              <a:rPr lang="en-US" sz="2000" b="1" u="sng" dirty="0"/>
              <a:t>TRV assessment with mitigation actions</a:t>
            </a:r>
          </a:p>
          <a:p>
            <a:pPr marL="92075" lvl="1" indent="0" algn="just">
              <a:buNone/>
            </a:pPr>
            <a:endParaRPr lang="es-MX" dirty="0"/>
          </a:p>
          <a:p>
            <a:pPr marL="64010" indent="0">
              <a:buNone/>
            </a:pPr>
            <a:endParaRPr lang="en-GB" dirty="0"/>
          </a:p>
        </p:txBody>
      </p:sp>
      <p:pic>
        <p:nvPicPr>
          <p:cNvPr id="7" name="Imagen 6">
            <a:extLst>
              <a:ext uri="{FF2B5EF4-FFF2-40B4-BE49-F238E27FC236}">
                <a16:creationId xmlns:a16="http://schemas.microsoft.com/office/drawing/2014/main" id="{9E942BFF-AEFC-4CBF-9A7A-25D768509DB1}"/>
              </a:ext>
            </a:extLst>
          </p:cNvPr>
          <p:cNvPicPr>
            <a:picLocks noChangeAspect="1"/>
          </p:cNvPicPr>
          <p:nvPr/>
        </p:nvPicPr>
        <p:blipFill>
          <a:blip r:embed="rId2"/>
          <a:stretch>
            <a:fillRect/>
          </a:stretch>
        </p:blipFill>
        <p:spPr>
          <a:xfrm>
            <a:off x="685702" y="2750416"/>
            <a:ext cx="10820595" cy="1908000"/>
          </a:xfrm>
          <a:prstGeom prst="rect">
            <a:avLst/>
          </a:prstGeom>
        </p:spPr>
      </p:pic>
    </p:spTree>
    <p:extLst>
      <p:ext uri="{BB962C8B-B14F-4D97-AF65-F5344CB8AC3E}">
        <p14:creationId xmlns:p14="http://schemas.microsoft.com/office/powerpoint/2010/main" val="142750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Recommendations</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5" name="Espace réservé du contenu 3">
            <a:extLst>
              <a:ext uri="{FF2B5EF4-FFF2-40B4-BE49-F238E27FC236}">
                <a16:creationId xmlns:a16="http://schemas.microsoft.com/office/drawing/2014/main" id="{1822C98D-3103-4CB3-BA8D-1FA3362644C3}"/>
              </a:ext>
            </a:extLst>
          </p:cNvPr>
          <p:cNvSpPr txBox="1">
            <a:spLocks/>
          </p:cNvSpPr>
          <p:nvPr/>
        </p:nvSpPr>
        <p:spPr>
          <a:xfrm>
            <a:off x="240146" y="1219449"/>
            <a:ext cx="7075054"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52563" lvl="1" indent="-285750" algn="just">
              <a:spcBef>
                <a:spcPts val="600"/>
              </a:spcBef>
              <a:spcAft>
                <a:spcPts val="600"/>
              </a:spcAft>
            </a:pPr>
            <a:r>
              <a:rPr lang="en-US" dirty="0"/>
              <a:t>Having a detailed physical layout of the substation, including all elements and equipment in the area of influence, is essential to accurately determine the capacitive contribution. This will allow for highly realistic and well-founded results</a:t>
            </a:r>
            <a:r>
              <a:rPr lang="es-MX" dirty="0"/>
              <a:t>.</a:t>
            </a:r>
          </a:p>
          <a:p>
            <a:pPr marL="1452563" lvl="1" indent="-285750" algn="just">
              <a:spcBef>
                <a:spcPts val="600"/>
              </a:spcBef>
              <a:spcAft>
                <a:spcPts val="600"/>
              </a:spcAft>
            </a:pPr>
            <a:r>
              <a:rPr lang="en-US" dirty="0"/>
              <a:t>Evaluate the different operating scenarios and dispatch of the electrical system</a:t>
            </a:r>
            <a:r>
              <a:rPr lang="es-MX" dirty="0"/>
              <a:t>.</a:t>
            </a:r>
          </a:p>
          <a:p>
            <a:pPr marL="1452563" lvl="1" indent="-285750" algn="just">
              <a:spcBef>
                <a:spcPts val="600"/>
              </a:spcBef>
              <a:spcAft>
                <a:spcPts val="600"/>
              </a:spcAft>
            </a:pPr>
            <a:r>
              <a:rPr lang="en-US" dirty="0"/>
              <a:t>Perform a statistical analysis considering different operating times of the circuit breaker</a:t>
            </a:r>
            <a:r>
              <a:rPr lang="es-MX" dirty="0"/>
              <a:t>.</a:t>
            </a:r>
          </a:p>
        </p:txBody>
      </p:sp>
    </p:spTree>
    <p:extLst>
      <p:ext uri="{BB962C8B-B14F-4D97-AF65-F5344CB8AC3E}">
        <p14:creationId xmlns:p14="http://schemas.microsoft.com/office/powerpoint/2010/main" val="179260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Introduction</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en-CA" sz="1200" b="0" i="0" dirty="0">
                <a:solidFill>
                  <a:schemeClr val="bg2">
                    <a:lumMod val="90000"/>
                  </a:schemeClr>
                </a:solidFill>
                <a:effectLst/>
                <a:highlight>
                  <a:srgbClr val="FFFFFF"/>
                </a:highlight>
                <a:latin typeface="+mj-lt"/>
              </a:rPr>
              <a:t>2024 </a:t>
            </a:r>
            <a:r>
              <a:rPr lang="fr-FR" sz="1200" dirty="0">
                <a:solidFill>
                  <a:schemeClr val="bg2">
                    <a:lumMod val="90000"/>
                  </a:schemeClr>
                </a:solidFill>
                <a:latin typeface="+mj-lt"/>
              </a:rPr>
              <a:t>EMTP</a:t>
            </a:r>
            <a:r>
              <a:rPr lang="en-CA" sz="1200" b="0" i="0" dirty="0">
                <a:solidFill>
                  <a:schemeClr val="bg2">
                    <a:lumMod val="90000"/>
                  </a:schemeClr>
                </a:solidFill>
                <a:effectLst/>
                <a:highlight>
                  <a:srgbClr val="FFFFFF"/>
                </a:highlight>
                <a:latin typeface="+mj-lt"/>
              </a:rPr>
              <a:t>® International User Conference</a:t>
            </a:r>
            <a:endParaRPr lang="fr-FR" sz="1200" dirty="0">
              <a:solidFill>
                <a:schemeClr val="bg2">
                  <a:lumMod val="90000"/>
                </a:schemeClr>
              </a:solidFill>
              <a:latin typeface="+mj-lt"/>
            </a:endParaRPr>
          </a:p>
        </p:txBody>
      </p:sp>
      <p:sp>
        <p:nvSpPr>
          <p:cNvPr id="15" name="Espace réservé du contenu 3">
            <a:extLst>
              <a:ext uri="{FF2B5EF4-FFF2-40B4-BE49-F238E27FC236}">
                <a16:creationId xmlns:a16="http://schemas.microsoft.com/office/drawing/2014/main" id="{1E5FA0B7-4E32-4075-B28E-0F5F9A0435AA}"/>
              </a:ext>
            </a:extLst>
          </p:cNvPr>
          <p:cNvSpPr>
            <a:spLocks noGrp="1"/>
          </p:cNvSpPr>
          <p:nvPr>
            <p:ph idx="1"/>
          </p:nvPr>
        </p:nvSpPr>
        <p:spPr>
          <a:xfrm>
            <a:off x="1046562" y="1219449"/>
            <a:ext cx="9432752" cy="4896196"/>
          </a:xfrm>
        </p:spPr>
        <p:txBody>
          <a:bodyPr>
            <a:normAutofit/>
          </a:bodyPr>
          <a:lstStyle/>
          <a:p>
            <a:pPr algn="just"/>
            <a:r>
              <a:rPr lang="en-US" dirty="0"/>
              <a:t>Ensuring the reliability and stability of energy generated in Peruvian hydroelectric projects requires mitigating Transient Recovery Voltages (TRV) during switching operations.</a:t>
            </a:r>
          </a:p>
          <a:p>
            <a:pPr algn="just"/>
            <a:r>
              <a:rPr lang="en-US" dirty="0"/>
              <a:t>This presentation evaluates the TRV of circuit breakers in a hydroelectric plant and proposes pre-insertion or opening resistors if IEC 62271-100 and IEEE C37.10 standards are not met. </a:t>
            </a:r>
          </a:p>
          <a:p>
            <a:pPr algn="just"/>
            <a:r>
              <a:rPr lang="en-US" dirty="0"/>
              <a:t>Using EMTP software, the substation and transmission line components are accurately modeled to analyze the effectiveness of the mitigation measures.</a:t>
            </a:r>
          </a:p>
          <a:p>
            <a:pPr algn="just"/>
            <a:r>
              <a:rPr lang="en-US" dirty="0"/>
              <a:t>In scenarios with TRV levels exceeding the circuit breakers' withstand capability, the effectiveness of the proposed resistors is evaluated.</a:t>
            </a:r>
          </a:p>
          <a:p>
            <a:pPr algn="just"/>
            <a:r>
              <a:rPr lang="en-US" dirty="0"/>
              <a:t>The goal is to improve the operational reliability of the hydroelectric project and ensure compliance with safety and performance standards.</a:t>
            </a:r>
          </a:p>
        </p:txBody>
      </p:sp>
    </p:spTree>
    <p:extLst>
      <p:ext uri="{BB962C8B-B14F-4D97-AF65-F5344CB8AC3E}">
        <p14:creationId xmlns:p14="http://schemas.microsoft.com/office/powerpoint/2010/main" val="272814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Conclusion</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9" name="Espace réservé du contenu 3">
            <a:extLst>
              <a:ext uri="{FF2B5EF4-FFF2-40B4-BE49-F238E27FC236}">
                <a16:creationId xmlns:a16="http://schemas.microsoft.com/office/drawing/2014/main" id="{8B337672-8442-42D3-A940-766173770444}"/>
              </a:ext>
            </a:extLst>
          </p:cNvPr>
          <p:cNvSpPr txBox="1">
            <a:spLocks/>
          </p:cNvSpPr>
          <p:nvPr/>
        </p:nvSpPr>
        <p:spPr>
          <a:xfrm>
            <a:off x="240146" y="1219449"/>
            <a:ext cx="7022036"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52563" lvl="1" indent="-285750" algn="just">
              <a:spcBef>
                <a:spcPts val="600"/>
              </a:spcBef>
              <a:spcAft>
                <a:spcPts val="600"/>
              </a:spcAft>
            </a:pPr>
            <a:endParaRPr lang="es-MX" dirty="0"/>
          </a:p>
        </p:txBody>
      </p:sp>
      <p:sp>
        <p:nvSpPr>
          <p:cNvPr id="10" name="Espace réservé du contenu 3">
            <a:extLst>
              <a:ext uri="{FF2B5EF4-FFF2-40B4-BE49-F238E27FC236}">
                <a16:creationId xmlns:a16="http://schemas.microsoft.com/office/drawing/2014/main" id="{6826467A-CE29-4C5A-B919-3FC41DF707FA}"/>
              </a:ext>
            </a:extLst>
          </p:cNvPr>
          <p:cNvSpPr txBox="1">
            <a:spLocks/>
          </p:cNvSpPr>
          <p:nvPr/>
        </p:nvSpPr>
        <p:spPr>
          <a:xfrm>
            <a:off x="240146" y="1219449"/>
            <a:ext cx="7075054"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52563" lvl="1" indent="-285750" algn="just">
              <a:spcBef>
                <a:spcPts val="600"/>
              </a:spcBef>
              <a:spcAft>
                <a:spcPts val="600"/>
              </a:spcAft>
            </a:pPr>
            <a:endParaRPr lang="es-MX" dirty="0"/>
          </a:p>
        </p:txBody>
      </p:sp>
      <p:sp>
        <p:nvSpPr>
          <p:cNvPr id="11" name="Espace réservé du contenu 3">
            <a:extLst>
              <a:ext uri="{FF2B5EF4-FFF2-40B4-BE49-F238E27FC236}">
                <a16:creationId xmlns:a16="http://schemas.microsoft.com/office/drawing/2014/main" id="{3C68595F-DD10-4B88-9029-93948166C241}"/>
              </a:ext>
            </a:extLst>
          </p:cNvPr>
          <p:cNvSpPr txBox="1">
            <a:spLocks/>
          </p:cNvSpPr>
          <p:nvPr/>
        </p:nvSpPr>
        <p:spPr>
          <a:xfrm>
            <a:off x="392546" y="1371849"/>
            <a:ext cx="7075054"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52563" lvl="1" indent="-285750" algn="just">
              <a:spcBef>
                <a:spcPts val="600"/>
              </a:spcBef>
              <a:spcAft>
                <a:spcPts val="600"/>
              </a:spcAft>
            </a:pPr>
            <a:r>
              <a:rPr lang="en-US" dirty="0"/>
              <a:t>Each switch in the hydroelectric power plant substation was evaluated by simulating contingencies due to out-of-phase opening, terminal faults, and kilometer-long faults.</a:t>
            </a:r>
            <a:endParaRPr lang="es-MX" dirty="0"/>
          </a:p>
          <a:p>
            <a:pPr marL="1452563" lvl="1" indent="-285750" algn="just">
              <a:spcBef>
                <a:spcPts val="600"/>
              </a:spcBef>
              <a:spcAft>
                <a:spcPts val="600"/>
              </a:spcAft>
            </a:pPr>
            <a:r>
              <a:rPr lang="en-US" dirty="0"/>
              <a:t>It has been found that </a:t>
            </a:r>
            <a:r>
              <a:rPr lang="en-US" dirty="0" err="1"/>
              <a:t>kilométric</a:t>
            </a:r>
            <a:r>
              <a:rPr lang="en-US" dirty="0"/>
              <a:t> faults in the project's line circuit breaker exceed the envelopes recommended by the IEC 62271-100 standard.</a:t>
            </a:r>
            <a:endParaRPr lang="es-MX" dirty="0"/>
          </a:p>
          <a:p>
            <a:pPr marL="1452563" lvl="1" indent="-285750" algn="just">
              <a:spcBef>
                <a:spcPts val="600"/>
              </a:spcBef>
              <a:spcAft>
                <a:spcPts val="600"/>
              </a:spcAft>
            </a:pPr>
            <a:r>
              <a:rPr lang="en-US" dirty="0"/>
              <a:t>According to the study results, the substation equipment will be protected by installing pre-insertion resistors to prevent arc reignition when the circuit breaker poles open</a:t>
            </a:r>
            <a:r>
              <a:rPr lang="es-MX" dirty="0"/>
              <a:t>.</a:t>
            </a:r>
          </a:p>
        </p:txBody>
      </p:sp>
    </p:spTree>
    <p:extLst>
      <p:ext uri="{BB962C8B-B14F-4D97-AF65-F5344CB8AC3E}">
        <p14:creationId xmlns:p14="http://schemas.microsoft.com/office/powerpoint/2010/main" val="311319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88136-30C1-4990-BCD0-49C8379C3395}"/>
              </a:ext>
            </a:extLst>
          </p:cNvPr>
          <p:cNvSpPr>
            <a:spLocks noGrp="1"/>
          </p:cNvSpPr>
          <p:nvPr>
            <p:ph type="ctrTitle"/>
          </p:nvPr>
        </p:nvSpPr>
        <p:spPr>
          <a:xfrm>
            <a:off x="3898107" y="1826151"/>
            <a:ext cx="4395783" cy="2187437"/>
          </a:xfrm>
        </p:spPr>
        <p:txBody>
          <a:bodyPr>
            <a:noAutofit/>
          </a:bodyPr>
          <a:lstStyle/>
          <a:p>
            <a:pPr algn="ctr"/>
            <a:br>
              <a:rPr lang="fr-FR" sz="3000" dirty="0"/>
            </a:br>
            <a:r>
              <a:rPr lang="fr-FR" sz="3000" dirty="0"/>
              <a:t>THANK YOU!</a:t>
            </a:r>
          </a:p>
        </p:txBody>
      </p:sp>
      <p:pic>
        <p:nvPicPr>
          <p:cNvPr id="3" name="Imagen 2">
            <a:extLst>
              <a:ext uri="{FF2B5EF4-FFF2-40B4-BE49-F238E27FC236}">
                <a16:creationId xmlns:a16="http://schemas.microsoft.com/office/drawing/2014/main" id="{090FBFE3-8480-4BA6-83A2-45012ADD51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35" b="94022" l="8654" r="89973">
                        <a14:foregroundMark x1="8516" y1="57065" x2="8654" y2="33696"/>
                        <a14:foregroundMark x1="19878" y1="22721" x2="20604" y2="22011"/>
                        <a14:foregroundMark x1="19236" y1="23348" x2="19676" y2="22918"/>
                        <a14:foregroundMark x1="8654" y1="33696" x2="11597" y2="30818"/>
                        <a14:foregroundMark x1="18681" y1="73641" x2="20354" y2="83873"/>
                        <a14:foregroundMark x1="29256" y1="79186" x2="30907" y2="76359"/>
                        <a14:foregroundMark x1="35578" y1="84616" x2="37363" y2="87772"/>
                        <a14:foregroundMark x1="30907" y1="76359" x2="31812" y2="77959"/>
                        <a14:foregroundMark x1="37363" y1="87772" x2="40614" y2="81545"/>
                        <a14:foregroundMark x1="47275" y1="69837" x2="47527" y2="69565"/>
                        <a14:foregroundMark x1="46916" y1="70225" x2="47275" y2="69837"/>
                        <a14:foregroundMark x1="46416" y1="70765" x2="46547" y2="70623"/>
                        <a14:foregroundMark x1="47818" y1="75568" x2="49876" y2="89197"/>
                        <a14:foregroundMark x1="75549" y1="55707" x2="75549" y2="21196"/>
                        <a14:foregroundMark x1="75549" y1="60326" x2="75549" y2="58152"/>
                        <a14:foregroundMark x1="75549" y1="21196" x2="78357" y2="8067"/>
                        <a14:foregroundMark x1="83712" y1="17755" x2="83929" y2="18207"/>
                        <a14:foregroundMark x1="83929" y1="18207" x2="82037" y2="52533"/>
                        <a14:foregroundMark x1="89973" y1="75272" x2="88874" y2="79620"/>
                        <a14:foregroundMark x1="81319" y1="5435" x2="81181" y2="5435"/>
                        <a14:foregroundMark x1="64423" y1="65761" x2="60165" y2="67391"/>
                        <a14:foregroundMark x1="64423" y1="65217" x2="63599" y2="64130"/>
                        <a14:foregroundMark x1="65385" y1="64402" x2="64286" y2="63315"/>
                        <a14:foregroundMark x1="48246" y1="72292" x2="48214" y2="72011"/>
                        <a14:foregroundMark x1="40137" y1="78356" x2="39835" y2="78804"/>
                        <a14:foregroundMark x1="41209" y1="76766" x2="41072" y2="76969"/>
                        <a14:foregroundMark x1="41736" y1="75984" x2="41635" y2="76134"/>
                        <a14:foregroundMark x1="48352" y1="74669" x2="48352" y2="76630"/>
                        <a14:foregroundMark x1="27582" y1="86756" x2="27473" y2="86957"/>
                        <a14:foregroundMark x1="25687" y1="54620" x2="25551" y2="54979"/>
                        <a14:foregroundMark x1="25549" y1="52989" x2="24863" y2="53261"/>
                        <a14:foregroundMark x1="25687" y1="51630" x2="24863" y2="52989"/>
                        <a14:foregroundMark x1="25687" y1="54620" x2="25687" y2="55352"/>
                        <a14:foregroundMark x1="21154" y1="45652" x2="21154" y2="45652"/>
                        <a14:foregroundMark x1="74176" y1="55707" x2="74176" y2="55435"/>
                        <a14:foregroundMark x1="74176" y1="59511" x2="74176" y2="58152"/>
                        <a14:foregroundMark x1="74521" y1="52728" x2="74451" y2="52174"/>
                        <a14:foregroundMark x1="74897" y1="55707" x2="74543" y2="52900"/>
                        <a14:foregroundMark x1="74342" y1="58152" x2="74588" y2="62772"/>
                        <a14:foregroundMark x1="74863" y1="40761" x2="75000" y2="47283"/>
                        <a14:foregroundMark x1="22115" y1="94022" x2="22802" y2="94022"/>
                        <a14:foregroundMark x1="35989" y1="62228" x2="36401" y2="62228"/>
                        <a14:foregroundMark x1="36676" y1="62500" x2="36401" y2="61413"/>
                        <a14:foregroundMark x1="35989" y1="62500" x2="36676" y2="62500"/>
                        <a14:foregroundMark x1="65247" y1="64402" x2="63736" y2="64402"/>
                        <a14:foregroundMark x1="64698" y1="63587" x2="63049" y2="63859"/>
                        <a14:foregroundMark x1="64835" y1="63587" x2="63736" y2="63587"/>
                        <a14:foregroundMark x1="65110" y1="63587" x2="64698" y2="63587"/>
                        <a14:foregroundMark x1="61538" y1="66033" x2="58929" y2="79076"/>
                        <a14:foregroundMark x1="59066" y1="72011" x2="58242" y2="76902"/>
                        <a14:foregroundMark x1="74588" y1="72011" x2="74588" y2="72283"/>
                        <a14:foregroundMark x1="74588" y1="71739" x2="74588" y2="72011"/>
                        <a14:foregroundMark x1="74863" y1="72283" x2="74451" y2="73098"/>
                        <a14:foregroundMark x1="74830" y1="71545" x2="74863" y2="71739"/>
                        <a14:backgroundMark x1="58589" y1="65080" x2="36919" y2="61744"/>
                        <a14:backgroundMark x1="37360" y1="60375" x2="50687" y2="39130"/>
                        <a14:backgroundMark x1="77804" y1="41649" x2="79690" y2="41824"/>
                        <a14:backgroundMark x1="50687" y1="39130" x2="71947" y2="41105"/>
                        <a14:backgroundMark x1="79141" y1="51794" x2="76923" y2="56250"/>
                        <a14:backgroundMark x1="58133" y1="67360" x2="49807" y2="72283"/>
                        <a14:backgroundMark x1="71476" y1="59471" x2="65096" y2="63243"/>
                        <a14:backgroundMark x1="76923" y1="56250" x2="76435" y2="56539"/>
                        <a14:backgroundMark x1="26894" y1="68324" x2="28029" y2="78000"/>
                        <a14:backgroundMark x1="25438" y1="55913" x2="26268" y2="62991"/>
                        <a14:backgroundMark x1="23214" y1="36957" x2="24743" y2="49995"/>
                        <a14:backgroundMark x1="34890" y1="74457" x2="34615" y2="80978"/>
                        <a14:backgroundMark x1="34066" y1="80978" x2="34203" y2="83696"/>
                        <a14:backgroundMark x1="46429" y1="71196" x2="46291" y2="71467"/>
                        <a14:backgroundMark x1="46154" y1="70380" x2="44643" y2="73641"/>
                        <a14:backgroundMark x1="46429" y1="69837" x2="46429" y2="69837"/>
                        <a14:backgroundMark x1="46841" y1="70109" x2="46566" y2="70652"/>
                        <a14:backgroundMark x1="45330" y1="72554" x2="44231" y2="75815"/>
                        <a14:backgroundMark x1="44231" y1="75543" x2="43269" y2="77989"/>
                        <a14:backgroundMark x1="43269" y1="77174" x2="43132" y2="77989"/>
                        <a14:backgroundMark x1="73489" y1="56250" x2="73489" y2="57337"/>
                        <a14:backgroundMark x1="73626" y1="58152" x2="73764" y2="57065"/>
                        <a14:backgroundMark x1="73626" y1="55707" x2="73626" y2="58152"/>
                        <a14:backgroundMark x1="23764" y1="87772" x2="25824" y2="85870"/>
                        <a14:backgroundMark x1="27473" y1="81793" x2="26786" y2="83152"/>
                        <a14:backgroundMark x1="27610" y1="80707" x2="26374" y2="83152"/>
                        <a14:backgroundMark x1="28297" y1="79620" x2="25962" y2="84239"/>
                        <a14:backgroundMark x1="20604" y1="83424" x2="23764" y2="88315"/>
                        <a14:backgroundMark x1="23489" y1="88859" x2="22802" y2="88315"/>
                        <a14:backgroundMark x1="23077" y1="59239" x2="23901" y2="67120"/>
                        <a14:backgroundMark x1="22665" y1="58424" x2="23077" y2="62500"/>
                        <a14:backgroundMark x1="21429" y1="53533" x2="23214" y2="58424"/>
                        <a14:backgroundMark x1="22940" y1="66033" x2="23077" y2="69837"/>
                        <a14:backgroundMark x1="11813" y1="33424" x2="18132" y2="27717"/>
                        <a14:backgroundMark x1="18132" y1="27717" x2="18269" y2="27717"/>
                        <a14:backgroundMark x1="13599" y1="28533" x2="12363" y2="31793"/>
                        <a14:backgroundMark x1="19918" y1="44837" x2="19918" y2="44837"/>
                        <a14:backgroundMark x1="81868" y1="57609" x2="81456" y2="60326"/>
                        <a14:backgroundMark x1="82280" y1="54348" x2="81181" y2="64402"/>
                        <a14:backgroundMark x1="82555" y1="53261" x2="81868" y2="59239"/>
                        <a14:backgroundMark x1="81456" y1="12228" x2="82143" y2="14946"/>
                        <a14:backgroundMark x1="80769" y1="11141" x2="80632" y2="10870"/>
                        <a14:backgroundMark x1="81319" y1="11141" x2="80357" y2="12228"/>
                        <a14:backgroundMark x1="82280" y1="15489" x2="82555" y2="18207"/>
                        <a14:backgroundMark x1="50687" y1="94022" x2="51648" y2="94022"/>
                        <a14:backgroundMark x1="52198" y1="94293" x2="49176" y2="93750"/>
                        <a14:backgroundMark x1="33654" y1="80978" x2="33516" y2="83152"/>
                        <a14:backgroundMark x1="34478" y1="82609" x2="34890" y2="85054"/>
                        <a14:backgroundMark x1="43132" y1="77446" x2="42857" y2="82065"/>
                        <a14:backgroundMark x1="22665" y1="89130" x2="23626" y2="89402"/>
                        <a14:backgroundMark x1="28984" y1="78804" x2="28159" y2="80707"/>
                        <a14:backgroundMark x1="20742" y1="84239" x2="20604" y2="80978"/>
                        <a14:backgroundMark x1="74451" y1="72283" x2="74451" y2="72283"/>
                        <a14:backgroundMark x1="74176" y1="71196" x2="74451" y2="70652"/>
                        <a14:backgroundMark x1="74176" y1="70652" x2="74313" y2="71467"/>
                        <a14:backgroundMark x1="74313" y1="72011" x2="74176" y2="70380"/>
                        <a14:backgroundMark x1="74176" y1="69837" x2="74588" y2="71739"/>
                        <a14:backgroundMark x1="82418" y1="52717" x2="82280" y2="53804"/>
                        <a14:backgroundMark x1="82555" y1="52446" x2="82555" y2="52446"/>
                      </a14:backgroundRemoval>
                    </a14:imgEffect>
                  </a14:imgLayer>
                </a14:imgProps>
              </a:ext>
            </a:extLst>
          </a:blip>
          <a:stretch>
            <a:fillRect/>
          </a:stretch>
        </p:blipFill>
        <p:spPr>
          <a:xfrm>
            <a:off x="9195103" y="227477"/>
            <a:ext cx="2143457" cy="1083506"/>
          </a:xfrm>
          <a:prstGeom prst="rect">
            <a:avLst/>
          </a:prstGeom>
        </p:spPr>
      </p:pic>
    </p:spTree>
    <p:extLst>
      <p:ext uri="{BB962C8B-B14F-4D97-AF65-F5344CB8AC3E}">
        <p14:creationId xmlns:p14="http://schemas.microsoft.com/office/powerpoint/2010/main" val="50479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Methodology</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en-CA" sz="1100" b="0" i="0" dirty="0">
                <a:solidFill>
                  <a:schemeClr val="bg2">
                    <a:lumMod val="90000"/>
                  </a:schemeClr>
                </a:solidFill>
                <a:effectLst/>
                <a:highlight>
                  <a:srgbClr val="FFFFFF"/>
                </a:highlight>
                <a:latin typeface="+mj-lt"/>
              </a:rPr>
              <a:t>2024 </a:t>
            </a:r>
            <a:r>
              <a:rPr lang="fr-FR" sz="1100" dirty="0">
                <a:solidFill>
                  <a:schemeClr val="bg2">
                    <a:lumMod val="90000"/>
                  </a:schemeClr>
                </a:solidFill>
                <a:latin typeface="+mj-lt"/>
              </a:rPr>
              <a:t>EMTP</a:t>
            </a:r>
            <a:r>
              <a:rPr lang="en-CA" sz="1100" b="0" i="0" dirty="0">
                <a:solidFill>
                  <a:schemeClr val="bg2">
                    <a:lumMod val="90000"/>
                  </a:schemeClr>
                </a:solidFill>
                <a:effectLst/>
                <a:highlight>
                  <a:srgbClr val="FFFFFF"/>
                </a:highlight>
                <a:latin typeface="+mj-lt"/>
              </a:rPr>
              <a:t>® International User Conference</a:t>
            </a:r>
            <a:endParaRPr lang="fr-FR" sz="1100" dirty="0">
              <a:solidFill>
                <a:schemeClr val="bg2">
                  <a:lumMod val="90000"/>
                </a:schemeClr>
              </a:solidFill>
              <a:latin typeface="+mj-lt"/>
            </a:endParaRPr>
          </a:p>
        </p:txBody>
      </p:sp>
      <p:pic>
        <p:nvPicPr>
          <p:cNvPr id="6" name="Imagen 5">
            <a:extLst>
              <a:ext uri="{FF2B5EF4-FFF2-40B4-BE49-F238E27FC236}">
                <a16:creationId xmlns:a16="http://schemas.microsoft.com/office/drawing/2014/main" id="{A362EB79-3824-493E-BFBF-3D80C80E7653}"/>
              </a:ext>
            </a:extLst>
          </p:cNvPr>
          <p:cNvPicPr>
            <a:picLocks noChangeAspect="1"/>
          </p:cNvPicPr>
          <p:nvPr/>
        </p:nvPicPr>
        <p:blipFill>
          <a:blip r:embed="rId2"/>
          <a:stretch>
            <a:fillRect/>
          </a:stretch>
        </p:blipFill>
        <p:spPr>
          <a:xfrm>
            <a:off x="2729186" y="1034299"/>
            <a:ext cx="6519049" cy="5324764"/>
          </a:xfrm>
          <a:prstGeom prst="rect">
            <a:avLst/>
          </a:prstGeom>
        </p:spPr>
      </p:pic>
    </p:spTree>
    <p:extLst>
      <p:ext uri="{BB962C8B-B14F-4D97-AF65-F5344CB8AC3E}">
        <p14:creationId xmlns:p14="http://schemas.microsoft.com/office/powerpoint/2010/main" val="71706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s-MX" noProof="1"/>
              <a:t>Data Collection</a:t>
            </a:r>
            <a:endParaRPr lang="en-US" dirty="0"/>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pic>
        <p:nvPicPr>
          <p:cNvPr id="6" name="Imagen 5">
            <a:extLst>
              <a:ext uri="{FF2B5EF4-FFF2-40B4-BE49-F238E27FC236}">
                <a16:creationId xmlns:a16="http://schemas.microsoft.com/office/drawing/2014/main" id="{D4FED5B7-3A08-4195-B56F-427F34706890}"/>
              </a:ext>
            </a:extLst>
          </p:cNvPr>
          <p:cNvPicPr>
            <a:picLocks noChangeAspect="1"/>
          </p:cNvPicPr>
          <p:nvPr/>
        </p:nvPicPr>
        <p:blipFill>
          <a:blip r:embed="rId2"/>
          <a:stretch>
            <a:fillRect/>
          </a:stretch>
        </p:blipFill>
        <p:spPr>
          <a:xfrm>
            <a:off x="7354545" y="2148290"/>
            <a:ext cx="4472559" cy="3038514"/>
          </a:xfrm>
          <a:prstGeom prst="rect">
            <a:avLst/>
          </a:prstGeom>
        </p:spPr>
      </p:pic>
      <p:sp>
        <p:nvSpPr>
          <p:cNvPr id="8" name="Espace réservé du contenu 3">
            <a:extLst>
              <a:ext uri="{FF2B5EF4-FFF2-40B4-BE49-F238E27FC236}">
                <a16:creationId xmlns:a16="http://schemas.microsoft.com/office/drawing/2014/main" id="{91FC4B8E-999A-4CA5-8AA1-F5AF95FFD465}"/>
              </a:ext>
            </a:extLst>
          </p:cNvPr>
          <p:cNvSpPr txBox="1">
            <a:spLocks/>
          </p:cNvSpPr>
          <p:nvPr/>
        </p:nvSpPr>
        <p:spPr>
          <a:xfrm>
            <a:off x="240146" y="1219449"/>
            <a:ext cx="7022036" cy="4896196"/>
          </a:xfrm>
          <a:prstGeom prst="rect">
            <a:avLst/>
          </a:prstGeom>
        </p:spPr>
        <p:txBody>
          <a:bodyPr vert="horz" lIns="91440" tIns="45720" rIns="91440" bIns="45720" rtlCol="0">
            <a:normAutofit/>
          </a:bodyPr>
          <a:lstStyle>
            <a:lvl1pPr marL="448073" indent="-384063" algn="l" defTabSz="914400" rtl="0" eaLnBrk="1" latinLnBrk="0" hangingPunct="1">
              <a:lnSpc>
                <a:spcPct val="90000"/>
              </a:lnSpc>
              <a:spcBef>
                <a:spcPts val="1000"/>
              </a:spcBef>
              <a:buClr>
                <a:schemeClr val="accent2"/>
              </a:buClr>
              <a:buFont typeface="Courier New" panose="02070309020205020404" pitchFamily="49" charset="0"/>
              <a:buChar char="o"/>
              <a:defRPr sz="2000" kern="1200">
                <a:solidFill>
                  <a:schemeClr val="tx1">
                    <a:lumMod val="75000"/>
                    <a:lumOff val="25000"/>
                  </a:schemeClr>
                </a:solidFill>
                <a:latin typeface="Roboto "/>
                <a:ea typeface="+mn-ea"/>
                <a:cs typeface="+mn-cs"/>
              </a:defRPr>
            </a:lvl1pPr>
            <a:lvl2pPr marL="822992" indent="-28576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lumMod val="65000"/>
                    <a:lumOff val="35000"/>
                  </a:schemeClr>
                </a:solidFill>
                <a:latin typeface="Roboto "/>
                <a:ea typeface="+mn-ea"/>
                <a:cs typeface="+mn-cs"/>
              </a:defRPr>
            </a:lvl2pPr>
            <a:lvl3pPr marL="1143000" indent="-228600" algn="l" defTabSz="914400" rtl="0" eaLnBrk="1" latinLnBrk="0" hangingPunct="1">
              <a:lnSpc>
                <a:spcPct val="90000"/>
              </a:lnSpc>
              <a:spcBef>
                <a:spcPts val="500"/>
              </a:spcBef>
              <a:buClr>
                <a:schemeClr val="accent1"/>
              </a:buClr>
              <a:buFont typeface="Symbol" panose="05050102010706020507" pitchFamily="18" charset="2"/>
              <a:buChar char=""/>
              <a:defRPr sz="1600" kern="1200">
                <a:solidFill>
                  <a:schemeClr val="tx1">
                    <a:lumMod val="65000"/>
                    <a:lumOff val="35000"/>
                  </a:schemeClr>
                </a:solidFill>
                <a:latin typeface="Roboto "/>
                <a:ea typeface="+mn-ea"/>
                <a:cs typeface="+mn-cs"/>
              </a:defRPr>
            </a:lvl3pPr>
            <a:lvl4pPr marL="1161332" marR="0" indent="0" algn="l" defTabSz="914400" rtl="0" eaLnBrk="1" fontAlgn="auto" latinLnBrk="0" hangingPunct="1">
              <a:lnSpc>
                <a:spcPct val="100000"/>
              </a:lnSpc>
              <a:spcBef>
                <a:spcPct val="20000"/>
              </a:spcBef>
              <a:spcAft>
                <a:spcPts val="1001"/>
              </a:spcAft>
              <a:buClr>
                <a:schemeClr val="accent1"/>
              </a:buClr>
              <a:buSzTx/>
              <a:buFont typeface="Arial" panose="020B0604020202020204" pitchFamily="34" charset="0"/>
              <a:buNone/>
              <a:tabLst/>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7550" lvl="1" indent="0">
              <a:lnSpc>
                <a:spcPct val="100000"/>
              </a:lnSpc>
              <a:spcAft>
                <a:spcPts val="800"/>
              </a:spcAft>
              <a:buFont typeface="Arial" panose="020B0604020202020204" pitchFamily="34" charset="0"/>
              <a:buNone/>
            </a:pPr>
            <a:r>
              <a:rPr lang="es-MX" sz="2000" b="1" u="sng"/>
              <a:t>Real case study</a:t>
            </a:r>
          </a:p>
          <a:p>
            <a:pPr marL="1144588" lvl="1" indent="-342900">
              <a:lnSpc>
                <a:spcPct val="100000"/>
              </a:lnSpc>
              <a:spcAft>
                <a:spcPts val="800"/>
              </a:spcAft>
              <a:buFont typeface="Wingdings" panose="05000000000000000000" pitchFamily="2" charset="2"/>
              <a:buChar char="q"/>
            </a:pPr>
            <a:r>
              <a:rPr lang="es-MX" sz="2000" b="1" u="sng"/>
              <a:t>Project information</a:t>
            </a:r>
          </a:p>
          <a:p>
            <a:pPr marL="1452563" lvl="1" indent="-285750" algn="just">
              <a:spcBef>
                <a:spcPts val="600"/>
              </a:spcBef>
              <a:spcAft>
                <a:spcPts val="600"/>
              </a:spcAft>
            </a:pPr>
            <a:r>
              <a:rPr lang="en-US"/>
              <a:t>The hydroelectric plant has a generation capacity of 170 MW, with two generation units with a power of 100 MVA at 13.8 kV.</a:t>
            </a:r>
          </a:p>
          <a:p>
            <a:pPr marL="1452563" lvl="1" indent="-285750" algn="just">
              <a:spcBef>
                <a:spcPts val="600"/>
              </a:spcBef>
              <a:spcAft>
                <a:spcPts val="600"/>
              </a:spcAft>
            </a:pPr>
            <a:r>
              <a:rPr lang="en-US"/>
              <a:t>Two three-phase 2-winding 13.8/220kV transformers with a capacity of 100 MVA (ONAF).</a:t>
            </a:r>
          </a:p>
          <a:p>
            <a:pPr marL="1452563" lvl="1" indent="-285750" algn="just">
              <a:spcBef>
                <a:spcPts val="600"/>
              </a:spcBef>
              <a:spcAft>
                <a:spcPts val="600"/>
              </a:spcAft>
            </a:pPr>
            <a:r>
              <a:rPr lang="en-US"/>
              <a:t>Simple triple transmission line in 220 kV of 78.44 km.</a:t>
            </a:r>
          </a:p>
          <a:p>
            <a:pPr marL="1452563" lvl="1" indent="-285750" algn="just">
              <a:spcBef>
                <a:spcPts val="600"/>
              </a:spcBef>
              <a:spcAft>
                <a:spcPts val="600"/>
              </a:spcAft>
            </a:pPr>
            <a:r>
              <a:rPr lang="en-US"/>
              <a:t>A three-phase 3-winding autotransformer at 500/220/33 kV with a capacity of 200/200/2.5 (ONAF). Interconnecting at a 500 kV substation</a:t>
            </a:r>
            <a:endParaRPr lang="es-MX" dirty="0"/>
          </a:p>
        </p:txBody>
      </p:sp>
    </p:spTree>
    <p:extLst>
      <p:ext uri="{BB962C8B-B14F-4D97-AF65-F5344CB8AC3E}">
        <p14:creationId xmlns:p14="http://schemas.microsoft.com/office/powerpoint/2010/main" val="284249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Marcador de contenido 22" descr="Imagen que contiene Escala de tiempo&#10;&#10;Descripción generada automáticamente">
            <a:extLst>
              <a:ext uri="{FF2B5EF4-FFF2-40B4-BE49-F238E27FC236}">
                <a16:creationId xmlns:a16="http://schemas.microsoft.com/office/drawing/2014/main" id="{B3683FA0-D28B-855A-4387-C635A3529C8F}"/>
              </a:ext>
            </a:extLst>
          </p:cNvPr>
          <p:cNvPicPr>
            <a:picLocks noGrp="1" noChangeAspect="1"/>
          </p:cNvPicPr>
          <p:nvPr>
            <p:ph idx="1"/>
          </p:nvPr>
        </p:nvPicPr>
        <p:blipFill>
          <a:blip r:embed="rId2"/>
          <a:stretch>
            <a:fillRect/>
          </a:stretch>
        </p:blipFill>
        <p:spPr>
          <a:xfrm>
            <a:off x="1111499" y="2316604"/>
            <a:ext cx="10698311" cy="2919340"/>
          </a:xfrm>
          <a:ln>
            <a:solidFill>
              <a:schemeClr val="bg1">
                <a:lumMod val="65000"/>
              </a:schemeClr>
            </a:solidFill>
          </a:ln>
          <a:effectLst>
            <a:outerShdw blurRad="50800" dist="38100" dir="2700000" algn="tl" rotWithShape="0">
              <a:prstClr val="black">
                <a:alpha val="40000"/>
              </a:prstClr>
            </a:outerShdw>
          </a:effectLst>
        </p:spPr>
      </p:pic>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6" name="Espace réservé du contenu 3">
            <a:extLst>
              <a:ext uri="{FF2B5EF4-FFF2-40B4-BE49-F238E27FC236}">
                <a16:creationId xmlns:a16="http://schemas.microsoft.com/office/drawing/2014/main" id="{F63B6746-B895-4BD4-92EE-697BFDFBE30C}"/>
              </a:ext>
            </a:extLst>
          </p:cNvPr>
          <p:cNvSpPr>
            <a:spLocks noGrp="1"/>
          </p:cNvSpPr>
          <p:nvPr>
            <p:ph idx="4294967295"/>
          </p:nvPr>
        </p:nvSpPr>
        <p:spPr>
          <a:xfrm>
            <a:off x="239713" y="1219200"/>
            <a:ext cx="7023100" cy="608013"/>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dirty="0"/>
          </a:p>
        </p:txBody>
      </p:sp>
      <p:cxnSp>
        <p:nvCxnSpPr>
          <p:cNvPr id="9" name="Conector recto de flecha 8">
            <a:extLst>
              <a:ext uri="{FF2B5EF4-FFF2-40B4-BE49-F238E27FC236}">
                <a16:creationId xmlns:a16="http://schemas.microsoft.com/office/drawing/2014/main" id="{027E1177-3D07-46AF-9F57-B692618057D4}"/>
              </a:ext>
            </a:extLst>
          </p:cNvPr>
          <p:cNvCxnSpPr>
            <a:cxnSpLocks/>
            <a:endCxn id="10" idx="0"/>
          </p:cNvCxnSpPr>
          <p:nvPr/>
        </p:nvCxnSpPr>
        <p:spPr>
          <a:xfrm>
            <a:off x="1246909" y="4091709"/>
            <a:ext cx="911351" cy="128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18473F5E-BB7C-47B5-BDF7-BD09EED06188}"/>
              </a:ext>
            </a:extLst>
          </p:cNvPr>
          <p:cNvSpPr txBox="1"/>
          <p:nvPr/>
        </p:nvSpPr>
        <p:spPr>
          <a:xfrm>
            <a:off x="1326988" y="5375879"/>
            <a:ext cx="1662544" cy="646331"/>
          </a:xfrm>
          <a:prstGeom prst="rect">
            <a:avLst/>
          </a:prstGeom>
          <a:solidFill>
            <a:srgbClr val="E96210"/>
          </a:solidFill>
          <a:effectLst>
            <a:outerShdw blurRad="63500" sx="102000" sy="102000" algn="ctr" rotWithShape="0">
              <a:prstClr val="black">
                <a:alpha val="40000"/>
              </a:prstClr>
            </a:outerShdw>
          </a:effectLst>
        </p:spPr>
        <p:txBody>
          <a:bodyPr wrap="square" rtlCol="0">
            <a:spAutoFit/>
          </a:bodyPr>
          <a:lstStyle>
            <a:defPPr>
              <a:defRPr lang="fr-FR"/>
            </a:defPPr>
            <a:lvl1pPr algn="ctr">
              <a:defRPr>
                <a:solidFill>
                  <a:schemeClr val="bg1"/>
                </a:solidFill>
              </a:defRPr>
            </a:lvl1pPr>
          </a:lstStyle>
          <a:p>
            <a:r>
              <a:rPr lang="es-PE" dirty="0" err="1"/>
              <a:t>Generation</a:t>
            </a:r>
            <a:r>
              <a:rPr lang="es-PE" dirty="0"/>
              <a:t> </a:t>
            </a:r>
            <a:r>
              <a:rPr lang="es-PE" dirty="0" err="1"/>
              <a:t>units</a:t>
            </a:r>
            <a:endParaRPr lang="es-PE" dirty="0"/>
          </a:p>
        </p:txBody>
      </p:sp>
      <p:cxnSp>
        <p:nvCxnSpPr>
          <p:cNvPr id="12" name="Conector recto de flecha 11">
            <a:extLst>
              <a:ext uri="{FF2B5EF4-FFF2-40B4-BE49-F238E27FC236}">
                <a16:creationId xmlns:a16="http://schemas.microsoft.com/office/drawing/2014/main" id="{E37BF291-DF9F-4177-A00B-87A45682E465}"/>
              </a:ext>
            </a:extLst>
          </p:cNvPr>
          <p:cNvCxnSpPr>
            <a:cxnSpLocks/>
            <a:endCxn id="13" idx="1"/>
          </p:cNvCxnSpPr>
          <p:nvPr/>
        </p:nvCxnSpPr>
        <p:spPr>
          <a:xfrm flipV="1">
            <a:off x="1702584" y="2282160"/>
            <a:ext cx="1286948" cy="940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2BA1239-861C-4751-859A-964D94E42362}"/>
              </a:ext>
            </a:extLst>
          </p:cNvPr>
          <p:cNvSpPr txBox="1"/>
          <p:nvPr/>
        </p:nvSpPr>
        <p:spPr>
          <a:xfrm>
            <a:off x="2989532" y="1820495"/>
            <a:ext cx="1911929" cy="923330"/>
          </a:xfrm>
          <a:prstGeom prst="rect">
            <a:avLst/>
          </a:prstGeom>
          <a:solidFill>
            <a:srgbClr val="E96210"/>
          </a:solidFill>
          <a:effectLst>
            <a:outerShdw blurRad="63500" sx="102000" sy="102000" algn="ctr" rotWithShape="0">
              <a:prstClr val="black">
                <a:alpha val="40000"/>
              </a:prstClr>
            </a:outerShdw>
          </a:effectLst>
        </p:spPr>
        <p:txBody>
          <a:bodyPr wrap="square" rtlCol="0">
            <a:spAutoFit/>
          </a:bodyPr>
          <a:lstStyle>
            <a:defPPr>
              <a:defRPr lang="fr-FR"/>
            </a:defPPr>
            <a:lvl1pPr algn="ctr">
              <a:defRPr>
                <a:solidFill>
                  <a:schemeClr val="bg1"/>
                </a:solidFill>
              </a:defRPr>
            </a:lvl1pPr>
          </a:lstStyle>
          <a:p>
            <a:r>
              <a:rPr lang="es-PE" dirty="0" err="1"/>
              <a:t>three</a:t>
            </a:r>
            <a:r>
              <a:rPr lang="es-PE" dirty="0"/>
              <a:t> </a:t>
            </a:r>
            <a:r>
              <a:rPr lang="es-PE" dirty="0" err="1"/>
              <a:t>phase</a:t>
            </a:r>
            <a:r>
              <a:rPr lang="es-PE" dirty="0"/>
              <a:t> </a:t>
            </a:r>
            <a:r>
              <a:rPr lang="es-PE" dirty="0" err="1"/>
              <a:t>transformer</a:t>
            </a:r>
            <a:endParaRPr lang="es-PE" dirty="0"/>
          </a:p>
          <a:p>
            <a:r>
              <a:rPr lang="es-PE" dirty="0"/>
              <a:t>13.8/220 kV</a:t>
            </a:r>
          </a:p>
        </p:txBody>
      </p:sp>
      <p:cxnSp>
        <p:nvCxnSpPr>
          <p:cNvPr id="15" name="Conector recto de flecha 14">
            <a:extLst>
              <a:ext uri="{FF2B5EF4-FFF2-40B4-BE49-F238E27FC236}">
                <a16:creationId xmlns:a16="http://schemas.microsoft.com/office/drawing/2014/main" id="{5542A842-A5EE-4C0A-871F-BAAF10F7C0F7}"/>
              </a:ext>
            </a:extLst>
          </p:cNvPr>
          <p:cNvCxnSpPr>
            <a:cxnSpLocks/>
          </p:cNvCxnSpPr>
          <p:nvPr/>
        </p:nvCxnSpPr>
        <p:spPr>
          <a:xfrm flipH="1">
            <a:off x="6530110" y="3776274"/>
            <a:ext cx="129308" cy="1617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8E7B9FB-8FE1-4163-8F02-A926FD0EF489}"/>
              </a:ext>
            </a:extLst>
          </p:cNvPr>
          <p:cNvSpPr txBox="1"/>
          <p:nvPr/>
        </p:nvSpPr>
        <p:spPr>
          <a:xfrm>
            <a:off x="5698837" y="5380416"/>
            <a:ext cx="1662544" cy="923330"/>
          </a:xfrm>
          <a:prstGeom prst="rect">
            <a:avLst/>
          </a:prstGeom>
          <a:solidFill>
            <a:srgbClr val="E96210"/>
          </a:solidFill>
          <a:effectLst>
            <a:outerShdw blurRad="63500" sx="102000" sy="102000" algn="ctr" rotWithShape="0">
              <a:prstClr val="black">
                <a:alpha val="40000"/>
              </a:prstClr>
            </a:outerShdw>
          </a:effectLst>
        </p:spPr>
        <p:txBody>
          <a:bodyPr wrap="square" rtlCol="0">
            <a:spAutoFit/>
          </a:bodyPr>
          <a:lstStyle>
            <a:defPPr>
              <a:defRPr lang="fr-FR"/>
            </a:defPPr>
            <a:lvl1pPr algn="ctr">
              <a:defRPr>
                <a:solidFill>
                  <a:schemeClr val="bg1"/>
                </a:solidFill>
              </a:defRPr>
            </a:lvl1pPr>
          </a:lstStyle>
          <a:p>
            <a:r>
              <a:rPr lang="es-PE" dirty="0" err="1"/>
              <a:t>Transmission</a:t>
            </a:r>
            <a:r>
              <a:rPr lang="es-PE" dirty="0"/>
              <a:t> line</a:t>
            </a:r>
          </a:p>
          <a:p>
            <a:r>
              <a:rPr lang="es-PE" dirty="0"/>
              <a:t>78.44 km</a:t>
            </a:r>
          </a:p>
        </p:txBody>
      </p:sp>
      <p:cxnSp>
        <p:nvCxnSpPr>
          <p:cNvPr id="17" name="Conector recto de flecha 16">
            <a:extLst>
              <a:ext uri="{FF2B5EF4-FFF2-40B4-BE49-F238E27FC236}">
                <a16:creationId xmlns:a16="http://schemas.microsoft.com/office/drawing/2014/main" id="{5A5FD2A6-7CAE-479C-9965-ADE2F1C94719}"/>
              </a:ext>
            </a:extLst>
          </p:cNvPr>
          <p:cNvCxnSpPr>
            <a:cxnSpLocks/>
          </p:cNvCxnSpPr>
          <p:nvPr/>
        </p:nvCxnSpPr>
        <p:spPr>
          <a:xfrm flipH="1" flipV="1">
            <a:off x="7703128" y="2806060"/>
            <a:ext cx="2496868" cy="87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7EE9F436-26A3-439F-B7A4-8AA87E83E520}"/>
              </a:ext>
            </a:extLst>
          </p:cNvPr>
          <p:cNvSpPr txBox="1"/>
          <p:nvPr/>
        </p:nvSpPr>
        <p:spPr>
          <a:xfrm>
            <a:off x="6075221" y="1921163"/>
            <a:ext cx="2078179" cy="923330"/>
          </a:xfrm>
          <a:prstGeom prst="rect">
            <a:avLst/>
          </a:prstGeom>
          <a:solidFill>
            <a:srgbClr val="E96210"/>
          </a:solidFill>
          <a:effectLst>
            <a:outerShdw blurRad="63500" sx="102000" sy="102000" algn="ctr" rotWithShape="0">
              <a:prstClr val="black">
                <a:alpha val="40000"/>
              </a:prstClr>
            </a:outerShdw>
          </a:effectLst>
        </p:spPr>
        <p:txBody>
          <a:bodyPr wrap="square" rtlCol="0">
            <a:spAutoFit/>
          </a:bodyPr>
          <a:lstStyle>
            <a:defPPr>
              <a:defRPr lang="fr-FR"/>
            </a:defPPr>
            <a:lvl1pPr algn="ctr"/>
          </a:lstStyle>
          <a:p>
            <a:r>
              <a:rPr lang="es-PE" dirty="0" err="1">
                <a:solidFill>
                  <a:schemeClr val="bg1"/>
                </a:solidFill>
              </a:rPr>
              <a:t>Three-phase</a:t>
            </a:r>
            <a:r>
              <a:rPr lang="es-PE" dirty="0">
                <a:solidFill>
                  <a:schemeClr val="bg1"/>
                </a:solidFill>
              </a:rPr>
              <a:t> </a:t>
            </a:r>
            <a:r>
              <a:rPr lang="es-PE" dirty="0" err="1">
                <a:solidFill>
                  <a:schemeClr val="bg1"/>
                </a:solidFill>
              </a:rPr>
              <a:t>autotransformer</a:t>
            </a:r>
            <a:endParaRPr lang="es-PE" dirty="0">
              <a:solidFill>
                <a:schemeClr val="bg1"/>
              </a:solidFill>
            </a:endParaRPr>
          </a:p>
          <a:p>
            <a:r>
              <a:rPr lang="es-MX" dirty="0">
                <a:solidFill>
                  <a:schemeClr val="bg1"/>
                </a:solidFill>
              </a:rPr>
              <a:t>500/220/33 kV</a:t>
            </a:r>
            <a:endParaRPr lang="es-PE" dirty="0">
              <a:solidFill>
                <a:schemeClr val="bg1"/>
              </a:solidFill>
            </a:endParaRPr>
          </a:p>
        </p:txBody>
      </p:sp>
      <p:sp>
        <p:nvSpPr>
          <p:cNvPr id="38" name="Rectángulo 37">
            <a:extLst>
              <a:ext uri="{FF2B5EF4-FFF2-40B4-BE49-F238E27FC236}">
                <a16:creationId xmlns:a16="http://schemas.microsoft.com/office/drawing/2014/main" id="{72963C12-4DC9-4F6E-9746-28E2E80E785E}"/>
              </a:ext>
            </a:extLst>
          </p:cNvPr>
          <p:cNvSpPr/>
          <p:nvPr/>
        </p:nvSpPr>
        <p:spPr>
          <a:xfrm>
            <a:off x="1452563" y="3069431"/>
            <a:ext cx="595312" cy="375947"/>
          </a:xfrm>
          <a:prstGeom prst="rect">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a:extLst>
              <a:ext uri="{FF2B5EF4-FFF2-40B4-BE49-F238E27FC236}">
                <a16:creationId xmlns:a16="http://schemas.microsoft.com/office/drawing/2014/main" id="{7262AA02-C880-4869-A297-065EF523417C}"/>
              </a:ext>
            </a:extLst>
          </p:cNvPr>
          <p:cNvSpPr/>
          <p:nvPr/>
        </p:nvSpPr>
        <p:spPr>
          <a:xfrm>
            <a:off x="990601" y="3830304"/>
            <a:ext cx="509588" cy="414337"/>
          </a:xfrm>
          <a:prstGeom prst="rect">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Rectángulo 41">
            <a:extLst>
              <a:ext uri="{FF2B5EF4-FFF2-40B4-BE49-F238E27FC236}">
                <a16:creationId xmlns:a16="http://schemas.microsoft.com/office/drawing/2014/main" id="{50D55901-C2AF-41CD-9191-2B216AAEEC3F}"/>
              </a:ext>
            </a:extLst>
          </p:cNvPr>
          <p:cNvSpPr/>
          <p:nvPr/>
        </p:nvSpPr>
        <p:spPr>
          <a:xfrm>
            <a:off x="9944100" y="3546475"/>
            <a:ext cx="415925" cy="283829"/>
          </a:xfrm>
          <a:prstGeom prst="rect">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8680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18" name="Espace réservé du contenu 3">
            <a:extLst>
              <a:ext uri="{FF2B5EF4-FFF2-40B4-BE49-F238E27FC236}">
                <a16:creationId xmlns:a16="http://schemas.microsoft.com/office/drawing/2014/main" id="{1A0BBAFD-EB41-4487-B9AE-C083FA9A96B7}"/>
              </a:ext>
            </a:extLst>
          </p:cNvPr>
          <p:cNvSpPr>
            <a:spLocks noGrp="1"/>
          </p:cNvSpPr>
          <p:nvPr>
            <p:ph idx="1"/>
          </p:nvPr>
        </p:nvSpPr>
        <p:spPr>
          <a:xfrm>
            <a:off x="240146" y="1219449"/>
            <a:ext cx="6576290" cy="4896196"/>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sz="2400" dirty="0"/>
          </a:p>
          <a:p>
            <a:pPr marL="1144588" lvl="1" indent="-342900">
              <a:lnSpc>
                <a:spcPct val="100000"/>
              </a:lnSpc>
              <a:spcAft>
                <a:spcPts val="800"/>
              </a:spcAft>
              <a:buFont typeface="Wingdings" panose="05000000000000000000" pitchFamily="2" charset="2"/>
              <a:buChar char="q"/>
            </a:pPr>
            <a:r>
              <a:rPr lang="es-MX" sz="2000" b="1" u="sng" dirty="0" err="1"/>
              <a:t>Generation</a:t>
            </a:r>
            <a:r>
              <a:rPr lang="es-MX" sz="2000" b="1" u="sng" dirty="0"/>
              <a:t> </a:t>
            </a:r>
            <a:r>
              <a:rPr lang="es-MX" sz="2000" b="1" u="sng" dirty="0" err="1"/>
              <a:t>units</a:t>
            </a:r>
            <a:r>
              <a:rPr lang="es-MX" sz="2000" b="1" u="sng" dirty="0"/>
              <a:t> </a:t>
            </a:r>
          </a:p>
          <a:p>
            <a:pPr marL="1452563" lvl="1" indent="-285750" algn="just">
              <a:spcBef>
                <a:spcPts val="600"/>
              </a:spcBef>
              <a:spcAft>
                <a:spcPts val="600"/>
              </a:spcAft>
            </a:pPr>
            <a:r>
              <a:rPr lang="en-US" dirty="0"/>
              <a:t>The electrical parameters of conventional synchronous generators are presented.</a:t>
            </a:r>
            <a:endParaRPr lang="es-MX" dirty="0"/>
          </a:p>
        </p:txBody>
      </p:sp>
      <p:pic>
        <p:nvPicPr>
          <p:cNvPr id="11" name="Imagen 10">
            <a:extLst>
              <a:ext uri="{FF2B5EF4-FFF2-40B4-BE49-F238E27FC236}">
                <a16:creationId xmlns:a16="http://schemas.microsoft.com/office/drawing/2014/main" id="{B651031B-FD49-4F1F-B319-BCC28B866EEE}"/>
              </a:ext>
            </a:extLst>
          </p:cNvPr>
          <p:cNvPicPr>
            <a:picLocks noChangeAspect="1"/>
          </p:cNvPicPr>
          <p:nvPr/>
        </p:nvPicPr>
        <p:blipFill>
          <a:blip r:embed="rId2"/>
          <a:stretch>
            <a:fillRect/>
          </a:stretch>
        </p:blipFill>
        <p:spPr>
          <a:xfrm>
            <a:off x="2108183" y="2786525"/>
            <a:ext cx="3987817" cy="3572538"/>
          </a:xfrm>
          <a:prstGeom prst="rect">
            <a:avLst/>
          </a:prstGeom>
          <a:effectLst>
            <a:glow rad="101600">
              <a:schemeClr val="accent3">
                <a:satMod val="175000"/>
                <a:alpha val="40000"/>
              </a:schemeClr>
            </a:glow>
            <a:outerShdw blurRad="63500" sx="102000" sy="102000" algn="ctr" rotWithShape="0">
              <a:prstClr val="black">
                <a:alpha val="40000"/>
              </a:prstClr>
            </a:outerShdw>
          </a:effectLst>
          <a:scene3d>
            <a:camera prst="obliqueTopRight"/>
            <a:lightRig rig="threePt" dir="t"/>
          </a:scene3d>
        </p:spPr>
      </p:pic>
      <p:pic>
        <p:nvPicPr>
          <p:cNvPr id="5" name="Imagen 4">
            <a:extLst>
              <a:ext uri="{FF2B5EF4-FFF2-40B4-BE49-F238E27FC236}">
                <a16:creationId xmlns:a16="http://schemas.microsoft.com/office/drawing/2014/main" id="{5ED652F0-8F12-40D6-A142-70042E6EAB64}"/>
              </a:ext>
            </a:extLst>
          </p:cNvPr>
          <p:cNvPicPr>
            <a:picLocks noChangeAspect="1"/>
          </p:cNvPicPr>
          <p:nvPr/>
        </p:nvPicPr>
        <p:blipFill>
          <a:blip r:embed="rId3"/>
          <a:stretch>
            <a:fillRect/>
          </a:stretch>
        </p:blipFill>
        <p:spPr>
          <a:xfrm>
            <a:off x="7141466" y="1105458"/>
            <a:ext cx="4054943" cy="1592625"/>
          </a:xfrm>
          <a:prstGeom prst="rect">
            <a:avLst/>
          </a:prstGeom>
        </p:spPr>
      </p:pic>
      <p:pic>
        <p:nvPicPr>
          <p:cNvPr id="6" name="Imagen 5">
            <a:extLst>
              <a:ext uri="{FF2B5EF4-FFF2-40B4-BE49-F238E27FC236}">
                <a16:creationId xmlns:a16="http://schemas.microsoft.com/office/drawing/2014/main" id="{830AAF9E-56F1-403C-9413-425E7BF64A7F}"/>
              </a:ext>
            </a:extLst>
          </p:cNvPr>
          <p:cNvPicPr>
            <a:picLocks noChangeAspect="1"/>
          </p:cNvPicPr>
          <p:nvPr/>
        </p:nvPicPr>
        <p:blipFill>
          <a:blip r:embed="rId4"/>
          <a:stretch>
            <a:fillRect/>
          </a:stretch>
        </p:blipFill>
        <p:spPr>
          <a:xfrm>
            <a:off x="7141466" y="2840862"/>
            <a:ext cx="2491498" cy="3364316"/>
          </a:xfrm>
          <a:prstGeom prst="rect">
            <a:avLst/>
          </a:prstGeom>
        </p:spPr>
      </p:pic>
      <p:pic>
        <p:nvPicPr>
          <p:cNvPr id="8" name="Imagen 7">
            <a:extLst>
              <a:ext uri="{FF2B5EF4-FFF2-40B4-BE49-F238E27FC236}">
                <a16:creationId xmlns:a16="http://schemas.microsoft.com/office/drawing/2014/main" id="{D2DE6685-9C89-4569-B343-1D93DF4391ED}"/>
              </a:ext>
            </a:extLst>
          </p:cNvPr>
          <p:cNvPicPr>
            <a:picLocks noChangeAspect="1"/>
          </p:cNvPicPr>
          <p:nvPr/>
        </p:nvPicPr>
        <p:blipFill>
          <a:blip r:embed="rId5"/>
          <a:stretch>
            <a:fillRect/>
          </a:stretch>
        </p:blipFill>
        <p:spPr>
          <a:xfrm>
            <a:off x="9849139" y="3020291"/>
            <a:ext cx="1925434" cy="2953978"/>
          </a:xfrm>
          <a:prstGeom prst="rect">
            <a:avLst/>
          </a:prstGeom>
        </p:spPr>
      </p:pic>
    </p:spTree>
    <p:extLst>
      <p:ext uri="{BB962C8B-B14F-4D97-AF65-F5344CB8AC3E}">
        <p14:creationId xmlns:p14="http://schemas.microsoft.com/office/powerpoint/2010/main" val="362961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18" name="Espace réservé du contenu 3">
            <a:extLst>
              <a:ext uri="{FF2B5EF4-FFF2-40B4-BE49-F238E27FC236}">
                <a16:creationId xmlns:a16="http://schemas.microsoft.com/office/drawing/2014/main" id="{1A0BBAFD-EB41-4487-B9AE-C083FA9A96B7}"/>
              </a:ext>
            </a:extLst>
          </p:cNvPr>
          <p:cNvSpPr>
            <a:spLocks noGrp="1"/>
          </p:cNvSpPr>
          <p:nvPr>
            <p:ph idx="1"/>
          </p:nvPr>
        </p:nvSpPr>
        <p:spPr>
          <a:xfrm>
            <a:off x="240146" y="1219449"/>
            <a:ext cx="7022036" cy="4896196"/>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sz="2400" dirty="0"/>
          </a:p>
          <a:p>
            <a:pPr marL="1144588" lvl="1" indent="-342900">
              <a:lnSpc>
                <a:spcPct val="100000"/>
              </a:lnSpc>
              <a:spcAft>
                <a:spcPts val="800"/>
              </a:spcAft>
              <a:buFont typeface="Wingdings" panose="05000000000000000000" pitchFamily="2" charset="2"/>
              <a:buChar char="q"/>
            </a:pPr>
            <a:r>
              <a:rPr lang="es-MX" sz="2000" b="1" u="sng" dirty="0"/>
              <a:t>2 </a:t>
            </a:r>
            <a:r>
              <a:rPr lang="es-MX" sz="2000" b="1" u="sng" dirty="0" err="1"/>
              <a:t>winding</a:t>
            </a:r>
            <a:r>
              <a:rPr lang="es-MX" sz="2000" b="1" u="sng" dirty="0"/>
              <a:t> </a:t>
            </a:r>
            <a:r>
              <a:rPr lang="es-MX" sz="2000" b="1" u="sng" dirty="0" err="1"/>
              <a:t>transformers</a:t>
            </a:r>
            <a:r>
              <a:rPr lang="es-MX" sz="2000" b="1" u="sng" dirty="0"/>
              <a:t> </a:t>
            </a:r>
          </a:p>
          <a:p>
            <a:pPr marL="1452563" lvl="1" indent="-285750" algn="just">
              <a:spcBef>
                <a:spcPts val="600"/>
              </a:spcBef>
              <a:spcAft>
                <a:spcPts val="600"/>
              </a:spcAft>
            </a:pPr>
            <a:r>
              <a:rPr lang="en-US" dirty="0"/>
              <a:t>The electrical parameters of the transformers used for system modelling are presented.</a:t>
            </a:r>
            <a:endParaRPr lang="es-MX" dirty="0"/>
          </a:p>
        </p:txBody>
      </p:sp>
      <p:pic>
        <p:nvPicPr>
          <p:cNvPr id="5" name="Imagen 4">
            <a:extLst>
              <a:ext uri="{FF2B5EF4-FFF2-40B4-BE49-F238E27FC236}">
                <a16:creationId xmlns:a16="http://schemas.microsoft.com/office/drawing/2014/main" id="{83BFA139-8EC4-4FCE-A6AE-89CB65011349}"/>
              </a:ext>
            </a:extLst>
          </p:cNvPr>
          <p:cNvPicPr>
            <a:picLocks noChangeAspect="1"/>
          </p:cNvPicPr>
          <p:nvPr/>
        </p:nvPicPr>
        <p:blipFill>
          <a:blip r:embed="rId2"/>
          <a:stretch>
            <a:fillRect/>
          </a:stretch>
        </p:blipFill>
        <p:spPr>
          <a:xfrm>
            <a:off x="2227165" y="3045098"/>
            <a:ext cx="4072035" cy="2047520"/>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0C7D1BAE-4075-45C7-85EE-310BE55C849D}"/>
              </a:ext>
            </a:extLst>
          </p:cNvPr>
          <p:cNvPicPr>
            <a:picLocks noChangeAspect="1"/>
          </p:cNvPicPr>
          <p:nvPr/>
        </p:nvPicPr>
        <p:blipFill>
          <a:blip r:embed="rId3"/>
          <a:stretch>
            <a:fillRect/>
          </a:stretch>
        </p:blipFill>
        <p:spPr>
          <a:xfrm>
            <a:off x="7539941" y="1244119"/>
            <a:ext cx="3035753" cy="4846855"/>
          </a:xfrm>
          <a:prstGeom prst="rect">
            <a:avLst/>
          </a:prstGeom>
        </p:spPr>
      </p:pic>
      <p:pic>
        <p:nvPicPr>
          <p:cNvPr id="11" name="Imagen 10">
            <a:extLst>
              <a:ext uri="{FF2B5EF4-FFF2-40B4-BE49-F238E27FC236}">
                <a16:creationId xmlns:a16="http://schemas.microsoft.com/office/drawing/2014/main" id="{9EA6F673-51A0-43BF-A1ED-D1365E03453D}"/>
              </a:ext>
            </a:extLst>
          </p:cNvPr>
          <p:cNvPicPr>
            <a:picLocks noChangeAspect="1"/>
          </p:cNvPicPr>
          <p:nvPr/>
        </p:nvPicPr>
        <p:blipFill>
          <a:blip r:embed="rId4"/>
          <a:stretch>
            <a:fillRect/>
          </a:stretch>
        </p:blipFill>
        <p:spPr>
          <a:xfrm>
            <a:off x="9964835" y="1877949"/>
            <a:ext cx="1880062" cy="1551051"/>
          </a:xfrm>
          <a:prstGeom prst="rect">
            <a:avLst/>
          </a:prstGeom>
        </p:spPr>
      </p:pic>
    </p:spTree>
    <p:extLst>
      <p:ext uri="{BB962C8B-B14F-4D97-AF65-F5344CB8AC3E}">
        <p14:creationId xmlns:p14="http://schemas.microsoft.com/office/powerpoint/2010/main" val="276919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18" name="Espace réservé du contenu 3">
            <a:extLst>
              <a:ext uri="{FF2B5EF4-FFF2-40B4-BE49-F238E27FC236}">
                <a16:creationId xmlns:a16="http://schemas.microsoft.com/office/drawing/2014/main" id="{1A0BBAFD-EB41-4487-B9AE-C083FA9A96B7}"/>
              </a:ext>
            </a:extLst>
          </p:cNvPr>
          <p:cNvSpPr>
            <a:spLocks noGrp="1"/>
          </p:cNvSpPr>
          <p:nvPr>
            <p:ph idx="1"/>
          </p:nvPr>
        </p:nvSpPr>
        <p:spPr>
          <a:xfrm>
            <a:off x="240146" y="1219449"/>
            <a:ext cx="6797963" cy="4896196"/>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sz="2400" dirty="0"/>
          </a:p>
          <a:p>
            <a:pPr marL="1144588" lvl="1" indent="-342900">
              <a:lnSpc>
                <a:spcPct val="100000"/>
              </a:lnSpc>
              <a:spcAft>
                <a:spcPts val="800"/>
              </a:spcAft>
              <a:buFont typeface="Wingdings" panose="05000000000000000000" pitchFamily="2" charset="2"/>
              <a:buChar char="q"/>
            </a:pPr>
            <a:r>
              <a:rPr lang="es-MX" sz="2000" b="1" u="sng" dirty="0" err="1"/>
              <a:t>Transmission</a:t>
            </a:r>
            <a:r>
              <a:rPr lang="es-MX" sz="2000" b="1" u="sng" dirty="0"/>
              <a:t> line  </a:t>
            </a:r>
          </a:p>
          <a:p>
            <a:pPr marL="1452563" lvl="1" indent="-285750" algn="just">
              <a:spcBef>
                <a:spcPts val="600"/>
              </a:spcBef>
              <a:spcAft>
                <a:spcPts val="600"/>
              </a:spcAft>
            </a:pPr>
            <a:r>
              <a:rPr lang="en-US" dirty="0"/>
              <a:t>The parameters of the transmission line are presented below:</a:t>
            </a:r>
            <a:endParaRPr lang="es-MX" dirty="0"/>
          </a:p>
        </p:txBody>
      </p:sp>
      <p:pic>
        <p:nvPicPr>
          <p:cNvPr id="5" name="Imagen 4">
            <a:extLst>
              <a:ext uri="{FF2B5EF4-FFF2-40B4-BE49-F238E27FC236}">
                <a16:creationId xmlns:a16="http://schemas.microsoft.com/office/drawing/2014/main" id="{4C3A8EB2-AA23-4665-A989-9A2E5075F655}"/>
              </a:ext>
            </a:extLst>
          </p:cNvPr>
          <p:cNvPicPr>
            <a:picLocks noChangeAspect="1"/>
          </p:cNvPicPr>
          <p:nvPr/>
        </p:nvPicPr>
        <p:blipFill>
          <a:blip r:embed="rId2"/>
          <a:stretch>
            <a:fillRect/>
          </a:stretch>
        </p:blipFill>
        <p:spPr>
          <a:xfrm>
            <a:off x="2184701" y="2837393"/>
            <a:ext cx="3911299" cy="2642437"/>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pic>
        <p:nvPicPr>
          <p:cNvPr id="4" name="Imagen 3">
            <a:extLst>
              <a:ext uri="{FF2B5EF4-FFF2-40B4-BE49-F238E27FC236}">
                <a16:creationId xmlns:a16="http://schemas.microsoft.com/office/drawing/2014/main" id="{EABADC8A-B60E-4D0C-A9D5-6778AB8D8FDF}"/>
              </a:ext>
            </a:extLst>
          </p:cNvPr>
          <p:cNvPicPr>
            <a:picLocks noChangeAspect="1"/>
          </p:cNvPicPr>
          <p:nvPr/>
        </p:nvPicPr>
        <p:blipFill>
          <a:blip r:embed="rId3"/>
          <a:stretch>
            <a:fillRect/>
          </a:stretch>
        </p:blipFill>
        <p:spPr>
          <a:xfrm>
            <a:off x="7192355" y="1219449"/>
            <a:ext cx="4678218" cy="386682"/>
          </a:xfrm>
          <a:prstGeom prst="rect">
            <a:avLst/>
          </a:prstGeom>
        </p:spPr>
      </p:pic>
      <p:pic>
        <p:nvPicPr>
          <p:cNvPr id="7" name="Imagen 6">
            <a:extLst>
              <a:ext uri="{FF2B5EF4-FFF2-40B4-BE49-F238E27FC236}">
                <a16:creationId xmlns:a16="http://schemas.microsoft.com/office/drawing/2014/main" id="{2FC8CF19-C28C-4BFD-B641-9B34197A135A}"/>
              </a:ext>
            </a:extLst>
          </p:cNvPr>
          <p:cNvPicPr>
            <a:picLocks noChangeAspect="1"/>
          </p:cNvPicPr>
          <p:nvPr/>
        </p:nvPicPr>
        <p:blipFill>
          <a:blip r:embed="rId4"/>
          <a:stretch>
            <a:fillRect/>
          </a:stretch>
        </p:blipFill>
        <p:spPr>
          <a:xfrm>
            <a:off x="6587169" y="3120558"/>
            <a:ext cx="4424555" cy="3238505"/>
          </a:xfrm>
          <a:prstGeom prst="rect">
            <a:avLst/>
          </a:prstGeom>
        </p:spPr>
      </p:pic>
      <p:pic>
        <p:nvPicPr>
          <p:cNvPr id="11" name="Imagen 10">
            <a:extLst>
              <a:ext uri="{FF2B5EF4-FFF2-40B4-BE49-F238E27FC236}">
                <a16:creationId xmlns:a16="http://schemas.microsoft.com/office/drawing/2014/main" id="{A57295C2-ACAC-4A43-82EE-C7F385B54C4B}"/>
              </a:ext>
            </a:extLst>
          </p:cNvPr>
          <p:cNvPicPr>
            <a:picLocks noChangeAspect="1"/>
          </p:cNvPicPr>
          <p:nvPr/>
        </p:nvPicPr>
        <p:blipFill>
          <a:blip r:embed="rId5"/>
          <a:stretch>
            <a:fillRect/>
          </a:stretch>
        </p:blipFill>
        <p:spPr>
          <a:xfrm>
            <a:off x="9361054" y="1515620"/>
            <a:ext cx="2590800" cy="1695450"/>
          </a:xfrm>
          <a:prstGeom prst="rect">
            <a:avLst/>
          </a:prstGeom>
        </p:spPr>
      </p:pic>
    </p:spTree>
    <p:extLst>
      <p:ext uri="{BB962C8B-B14F-4D97-AF65-F5344CB8AC3E}">
        <p14:creationId xmlns:p14="http://schemas.microsoft.com/office/powerpoint/2010/main" val="93515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2AB54-5575-47B0-940B-2110CA30BFF0}"/>
              </a:ext>
            </a:extLst>
          </p:cNvPr>
          <p:cNvSpPr>
            <a:spLocks noGrp="1"/>
          </p:cNvSpPr>
          <p:nvPr>
            <p:ph type="title"/>
          </p:nvPr>
        </p:nvSpPr>
        <p:spPr/>
        <p:txBody>
          <a:bodyPr/>
          <a:lstStyle/>
          <a:p>
            <a:r>
              <a:rPr lang="en-US" dirty="0"/>
              <a:t>Modelling</a:t>
            </a:r>
          </a:p>
        </p:txBody>
      </p:sp>
      <p:sp>
        <p:nvSpPr>
          <p:cNvPr id="3" name="Espace réservé du pied de page 2">
            <a:extLst>
              <a:ext uri="{FF2B5EF4-FFF2-40B4-BE49-F238E27FC236}">
                <a16:creationId xmlns:a16="http://schemas.microsoft.com/office/drawing/2014/main" id="{28B3FB5B-A598-4E4A-AA4D-C3A0554072BC}"/>
              </a:ext>
            </a:extLst>
          </p:cNvPr>
          <p:cNvSpPr>
            <a:spLocks noGrp="1"/>
          </p:cNvSpPr>
          <p:nvPr>
            <p:ph type="ftr" sz="quarter" idx="11"/>
          </p:nvPr>
        </p:nvSpPr>
        <p:spPr/>
        <p:txBody>
          <a:bodyPr/>
          <a:lstStyle/>
          <a:p>
            <a:r>
              <a:rPr lang="fr-FR" dirty="0"/>
              <a:t>EMTP</a:t>
            </a:r>
          </a:p>
        </p:txBody>
      </p:sp>
      <p:sp>
        <p:nvSpPr>
          <p:cNvPr id="18" name="Espace réservé du contenu 3">
            <a:extLst>
              <a:ext uri="{FF2B5EF4-FFF2-40B4-BE49-F238E27FC236}">
                <a16:creationId xmlns:a16="http://schemas.microsoft.com/office/drawing/2014/main" id="{1A0BBAFD-EB41-4487-B9AE-C083FA9A96B7}"/>
              </a:ext>
            </a:extLst>
          </p:cNvPr>
          <p:cNvSpPr>
            <a:spLocks noGrp="1"/>
          </p:cNvSpPr>
          <p:nvPr>
            <p:ph idx="1"/>
          </p:nvPr>
        </p:nvSpPr>
        <p:spPr>
          <a:xfrm>
            <a:off x="240146" y="1219449"/>
            <a:ext cx="7022036" cy="4896196"/>
          </a:xfrm>
        </p:spPr>
        <p:txBody>
          <a:bodyPr>
            <a:normAutofit/>
          </a:bodyPr>
          <a:lstStyle/>
          <a:p>
            <a:pPr marL="717550" lvl="1" indent="0">
              <a:lnSpc>
                <a:spcPct val="100000"/>
              </a:lnSpc>
              <a:spcAft>
                <a:spcPts val="800"/>
              </a:spcAft>
              <a:buNone/>
            </a:pPr>
            <a:r>
              <a:rPr lang="es-MX" sz="2000" b="1" u="sng" dirty="0"/>
              <a:t>Hydroelectric </a:t>
            </a:r>
            <a:r>
              <a:rPr lang="es-MX" sz="2000" b="1" u="sng" dirty="0" err="1"/>
              <a:t>power</a:t>
            </a:r>
            <a:r>
              <a:rPr lang="es-MX" sz="2000" b="1" u="sng" dirty="0"/>
              <a:t> </a:t>
            </a:r>
            <a:r>
              <a:rPr lang="es-MX" sz="2000" b="1" u="sng" dirty="0" err="1"/>
              <a:t>station</a:t>
            </a:r>
            <a:endParaRPr lang="es-MX" sz="2400" dirty="0"/>
          </a:p>
          <a:p>
            <a:pPr marL="1144588" lvl="1" indent="-342900">
              <a:lnSpc>
                <a:spcPct val="100000"/>
              </a:lnSpc>
              <a:spcAft>
                <a:spcPts val="800"/>
              </a:spcAft>
              <a:buFont typeface="Wingdings" panose="05000000000000000000" pitchFamily="2" charset="2"/>
              <a:buChar char="q"/>
            </a:pPr>
            <a:r>
              <a:rPr lang="es-MX" sz="2000" b="1" u="sng" dirty="0"/>
              <a:t>3 </a:t>
            </a:r>
            <a:r>
              <a:rPr lang="es-MX" sz="2000" b="1" u="sng" dirty="0" err="1"/>
              <a:t>winding</a:t>
            </a:r>
            <a:r>
              <a:rPr lang="es-MX" sz="2000" b="1" u="sng" dirty="0"/>
              <a:t> </a:t>
            </a:r>
            <a:r>
              <a:rPr lang="es-MX" sz="2000" b="1" u="sng" dirty="0" err="1"/>
              <a:t>autotransformer</a:t>
            </a:r>
            <a:r>
              <a:rPr lang="es-MX" sz="2000" b="1" u="sng" dirty="0"/>
              <a:t>  </a:t>
            </a:r>
          </a:p>
          <a:p>
            <a:pPr marL="1452563" lvl="1" indent="-285750" algn="just">
              <a:spcBef>
                <a:spcPts val="600"/>
              </a:spcBef>
              <a:spcAft>
                <a:spcPts val="600"/>
              </a:spcAft>
            </a:pPr>
            <a:r>
              <a:rPr lang="en-US" dirty="0"/>
              <a:t>The electrical parameters of the autotransformer used for system modelling are presented.</a:t>
            </a:r>
            <a:endParaRPr lang="es-MX" dirty="0"/>
          </a:p>
        </p:txBody>
      </p:sp>
      <p:pic>
        <p:nvPicPr>
          <p:cNvPr id="5" name="Imagen 4">
            <a:extLst>
              <a:ext uri="{FF2B5EF4-FFF2-40B4-BE49-F238E27FC236}">
                <a16:creationId xmlns:a16="http://schemas.microsoft.com/office/drawing/2014/main" id="{2310965B-6660-46D0-9ACA-B6D7087DB7AF}"/>
              </a:ext>
            </a:extLst>
          </p:cNvPr>
          <p:cNvPicPr>
            <a:picLocks noChangeAspect="1"/>
          </p:cNvPicPr>
          <p:nvPr/>
        </p:nvPicPr>
        <p:blipFill>
          <a:blip r:embed="rId2"/>
          <a:stretch>
            <a:fillRect/>
          </a:stretch>
        </p:blipFill>
        <p:spPr>
          <a:xfrm>
            <a:off x="2203162" y="3138722"/>
            <a:ext cx="3818948" cy="2610198"/>
          </a:xfrm>
          <a:prstGeom prst="rect">
            <a:avLst/>
          </a:prstGeom>
          <a:effectLst>
            <a:glow rad="101600">
              <a:schemeClr val="accent3">
                <a:satMod val="175000"/>
                <a:alpha val="40000"/>
              </a:schemeClr>
            </a:glow>
            <a:outerShdw blurRad="63500" sx="102000" sy="102000" algn="ctr" rotWithShape="0">
              <a:prstClr val="black">
                <a:alpha val="40000"/>
              </a:prstClr>
            </a:outerShdw>
          </a:effectLst>
        </p:spPr>
      </p:pic>
      <p:pic>
        <p:nvPicPr>
          <p:cNvPr id="6" name="Imagen 5">
            <a:extLst>
              <a:ext uri="{FF2B5EF4-FFF2-40B4-BE49-F238E27FC236}">
                <a16:creationId xmlns:a16="http://schemas.microsoft.com/office/drawing/2014/main" id="{2D9E63EA-1388-4ED1-B21C-D127CA998A4C}"/>
              </a:ext>
            </a:extLst>
          </p:cNvPr>
          <p:cNvPicPr>
            <a:picLocks noChangeAspect="1"/>
          </p:cNvPicPr>
          <p:nvPr/>
        </p:nvPicPr>
        <p:blipFill>
          <a:blip r:embed="rId3"/>
          <a:stretch>
            <a:fillRect/>
          </a:stretch>
        </p:blipFill>
        <p:spPr>
          <a:xfrm>
            <a:off x="8286984" y="1371600"/>
            <a:ext cx="1876425" cy="2057400"/>
          </a:xfrm>
          <a:prstGeom prst="rect">
            <a:avLst/>
          </a:prstGeom>
        </p:spPr>
      </p:pic>
      <p:pic>
        <p:nvPicPr>
          <p:cNvPr id="8" name="Imagen 7">
            <a:extLst>
              <a:ext uri="{FF2B5EF4-FFF2-40B4-BE49-F238E27FC236}">
                <a16:creationId xmlns:a16="http://schemas.microsoft.com/office/drawing/2014/main" id="{C66B267B-7CFE-43AA-B935-38D8A2A02D73}"/>
              </a:ext>
            </a:extLst>
          </p:cNvPr>
          <p:cNvPicPr>
            <a:picLocks noChangeAspect="1"/>
          </p:cNvPicPr>
          <p:nvPr/>
        </p:nvPicPr>
        <p:blipFill>
          <a:blip r:embed="rId4"/>
          <a:stretch>
            <a:fillRect/>
          </a:stretch>
        </p:blipFill>
        <p:spPr>
          <a:xfrm>
            <a:off x="6452398" y="3496131"/>
            <a:ext cx="5545599" cy="2353887"/>
          </a:xfrm>
          <a:prstGeom prst="rect">
            <a:avLst/>
          </a:prstGeom>
        </p:spPr>
      </p:pic>
    </p:spTree>
    <p:extLst>
      <p:ext uri="{BB962C8B-B14F-4D97-AF65-F5344CB8AC3E}">
        <p14:creationId xmlns:p14="http://schemas.microsoft.com/office/powerpoint/2010/main" val="2935563384"/>
      </p:ext>
    </p:extLst>
  </p:cSld>
  <p:clrMapOvr>
    <a:masterClrMapping/>
  </p:clrMapOvr>
</p:sld>
</file>

<file path=ppt/theme/theme1.xml><?xml version="1.0" encoding="utf-8"?>
<a:theme xmlns:a="http://schemas.openxmlformats.org/drawingml/2006/main" name="Thème Office">
  <a:themeElements>
    <a:clrScheme name="EMTP colors">
      <a:dk1>
        <a:sysClr val="windowText" lastClr="000000"/>
      </a:dk1>
      <a:lt1>
        <a:sysClr val="window" lastClr="FFFFFF"/>
      </a:lt1>
      <a:dk2>
        <a:srgbClr val="44546A"/>
      </a:dk2>
      <a:lt2>
        <a:srgbClr val="E7E6E6"/>
      </a:lt2>
      <a:accent1>
        <a:srgbClr val="E65E09"/>
      </a:accent1>
      <a:accent2>
        <a:srgbClr val="088396"/>
      </a:accent2>
      <a:accent3>
        <a:srgbClr val="616160"/>
      </a:accent3>
      <a:accent4>
        <a:srgbClr val="7F7F7F"/>
      </a:accent4>
      <a:accent5>
        <a:srgbClr val="F89152"/>
      </a:accent5>
      <a:accent6>
        <a:srgbClr val="0CC0DE"/>
      </a:accent6>
      <a:hlink>
        <a:srgbClr val="E65E09"/>
      </a:hlink>
      <a:folHlink>
        <a:srgbClr val="0CC0DE"/>
      </a:folHlink>
    </a:clrScheme>
    <a:fontScheme name="Powersys 2">
      <a:majorFont>
        <a:latin typeface="Helvetica"/>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TP - PPT - Template FINAL Dec.2020.pptx" id="{990902E6-D508-4D74-BE7E-B3BC7C0A38CF}" vid="{29E337EA-EF04-4A8D-AF03-ED561ECD93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EMTP - PPT - Template FINAL Dec.2020</Template>
  <TotalTime>775</TotalTime>
  <Words>793</Words>
  <Application>Microsoft Office PowerPoint</Application>
  <PresentationFormat>Panorámica</PresentationFormat>
  <Paragraphs>119</Paragraphs>
  <Slides>21</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21</vt:i4>
      </vt:variant>
    </vt:vector>
  </HeadingPairs>
  <TitlesOfParts>
    <vt:vector size="35" baseType="lpstr">
      <vt:lpstr>Arial</vt:lpstr>
      <vt:lpstr>Calibri</vt:lpstr>
      <vt:lpstr>Courier New</vt:lpstr>
      <vt:lpstr>Fira Sans ExtraBold</vt:lpstr>
      <vt:lpstr>Fira Sans SemiBold</vt:lpstr>
      <vt:lpstr>Helvetica</vt:lpstr>
      <vt:lpstr>HelveticaNeueLT Std Lt</vt:lpstr>
      <vt:lpstr>Roboto</vt:lpstr>
      <vt:lpstr>Roboto </vt:lpstr>
      <vt:lpstr>Roboto Black</vt:lpstr>
      <vt:lpstr>Roboto Medium</vt:lpstr>
      <vt:lpstr>Symbol</vt:lpstr>
      <vt:lpstr>Wingdings</vt:lpstr>
      <vt:lpstr>Thème Office</vt:lpstr>
      <vt:lpstr>Implementation of an Opening Resistor to Mitigate TRV in a Hydroelectric Project in the Peruvian Electrical System</vt:lpstr>
      <vt:lpstr>Introduction</vt:lpstr>
      <vt:lpstr>Methodology</vt:lpstr>
      <vt:lpstr>Data Collection</vt:lpstr>
      <vt:lpstr>Modelling</vt:lpstr>
      <vt:lpstr>Modelling</vt:lpstr>
      <vt:lpstr>Modelling</vt:lpstr>
      <vt:lpstr>Modelling</vt:lpstr>
      <vt:lpstr>Modelling</vt:lpstr>
      <vt:lpstr>Modelling</vt:lpstr>
      <vt:lpstr>Modelling</vt:lpstr>
      <vt:lpstr>Modelling</vt:lpstr>
      <vt:lpstr>TRV evaluation</vt:lpstr>
      <vt:lpstr>TRV evaluation</vt:lpstr>
      <vt:lpstr>TRV evaluation</vt:lpstr>
      <vt:lpstr>Improvement of TRV</vt:lpstr>
      <vt:lpstr>Improvement of TRV</vt:lpstr>
      <vt:lpstr>Improvement of TRV</vt:lpstr>
      <vt:lpstr>Recommendations</vt:lpstr>
      <vt:lpstr>Conclusion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Presention</dc:title>
  <dc:creator>Jerome Cornau</dc:creator>
  <cp:lastModifiedBy>Inel Marlon Lujan</cp:lastModifiedBy>
  <cp:revision>61</cp:revision>
  <dcterms:created xsi:type="dcterms:W3CDTF">2021-01-28T13:49:03Z</dcterms:created>
  <dcterms:modified xsi:type="dcterms:W3CDTF">2024-07-06T00:46:53Z</dcterms:modified>
</cp:coreProperties>
</file>